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2" r:id="rId4"/>
    <p:sldId id="268" r:id="rId5"/>
    <p:sldId id="264" r:id="rId6"/>
    <p:sldId id="267" r:id="rId7"/>
    <p:sldId id="265" r:id="rId8"/>
    <p:sldId id="266" r:id="rId9"/>
  </p:sldIdLst>
  <p:sldSz cx="9144000" cy="6858000" type="screen4x3"/>
  <p:notesSz cx="7772400" cy="100584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9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50BC60-45D3-4E42-A897-477E06A9206B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63504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9F9E23A-DEA2-4527-8EF5-7F00A9ED79C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3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34" marR="0" indent="-19593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9F9E23A-DEA2-4527-8EF5-7F00A9ED79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28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9E23A-DEA2-4527-8EF5-7F00A9ED79C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2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AC139B-9783-4B56-AAD7-F9F098565F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883F4E-91D5-4F67-B207-EA83F6D066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2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11194D-1DE7-4CFF-9022-857090AE4DE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5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3864E2-CD5F-4DC6-9425-53FA465494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5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D50DFB-AEEB-4E05-BA10-79DC9F9F48E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7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5F3DCD-A6EF-4E25-8081-B924C56B1A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0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E9BEDD-8A2A-4868-B657-F296236363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17F80D-B4F6-4E5B-8A50-B1088E57C8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D77660-867F-41A3-9ED9-78BB562A9D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9000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2EAB1A-227F-47EC-8C57-52A3CA8216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8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C1B3CE-1063-4E8C-BD00-382AB54D4A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53816A0-C8F4-4CE4-8C92-9BDAD6B8CF6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20BD76CA-B98C-405C-991C-162EA8354D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6416807-F272-4D6E-8DE6-39784116A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52450"/>
            <a:ext cx="7820025" cy="575310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118681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domain’s starting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  <p:sp>
        <p:nvSpPr>
          <p:cNvPr id="5" name="Oval 4"/>
          <p:cNvSpPr/>
          <p:nvPr/>
        </p:nvSpPr>
        <p:spPr>
          <a:xfrm>
            <a:off x="585281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400800" y="1922227"/>
            <a:ext cx="1600200" cy="419100"/>
          </a:xfrm>
          <a:prstGeom prst="wedgeRectCallout">
            <a:avLst>
              <a:gd name="adj1" fmla="val -66935"/>
              <a:gd name="adj2" fmla="val 2838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Clean water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28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6E96589-80D4-4449-9A61-777A0EFC06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52450"/>
            <a:ext cx="7820025" cy="575310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562600" y="1102037"/>
            <a:ext cx="3429000" cy="743079"/>
          </a:xfrm>
          <a:prstGeom prst="wedgeRectCallout">
            <a:avLst>
              <a:gd name="adj1" fmla="val -61415"/>
              <a:gd name="adj2" fmla="val 326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Inlet fluid “contaminated” enters the domain from t = 0 to 2 years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3716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562600" y="1905000"/>
            <a:ext cx="3429000" cy="743079"/>
          </a:xfrm>
          <a:prstGeom prst="wedgeRectCallout">
            <a:avLst>
              <a:gd name="adj1" fmla="val -61415"/>
              <a:gd name="adj2" fmla="val -352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Inlet fluid “flush” enters the domain from t = 2 to 10 years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Define the reaction intervals. Specify what fluids flow into the domain, and when.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838200" y="2819400"/>
            <a:ext cx="2438400" cy="7620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Click to add a new reaction interval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58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26FC571D-DB95-470D-AC55-99484E9D3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185737"/>
            <a:ext cx="7820025" cy="6486525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305551" y="1600200"/>
            <a:ext cx="2686050" cy="914400"/>
          </a:xfrm>
          <a:prstGeom prst="wedgeRectCallout">
            <a:avLst>
              <a:gd name="adj1" fmla="val -60691"/>
              <a:gd name="adj2" fmla="val 3288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Inlet fluid named “contaminated” carries </a:t>
            </a:r>
            <a:r>
              <a:rPr lang="en-US" sz="1800" i="1" dirty="0" err="1">
                <a:solidFill>
                  <a:prstClr val="black"/>
                </a:solidFill>
                <a:cs typeface="Calibri" pitchFamily="34" charset="0"/>
              </a:rPr>
              <a:t>Pb</a:t>
            </a:r>
            <a:r>
              <a:rPr lang="en-US" sz="1800" i="1" baseline="30000" dirty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 pulse into the domain</a:t>
            </a:r>
            <a:endParaRPr lang="en-US" sz="1800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90750" y="73143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276600" y="132338"/>
            <a:ext cx="3124200" cy="838200"/>
          </a:xfrm>
          <a:prstGeom prst="wedgeRectCallout">
            <a:avLst>
              <a:gd name="adj1" fmla="val -58995"/>
              <a:gd name="adj2" fmla="val 347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The various inlet fluids are defined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Fluids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pane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6410325" y="3962400"/>
            <a:ext cx="2438400" cy="914400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Clean rinse water: negligible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in the “flush” inlet fluid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790575" y="6215062"/>
            <a:ext cx="2438400" cy="4572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Click to add a new fluid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7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0B61AAA7-1714-4C25-A5A1-990318751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7687"/>
            <a:ext cx="7820025" cy="57626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495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76800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 size and gridding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Domain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715000" y="2876294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Domain is 1 km long, divided into 400 nodal blocks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95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8AED9E7-7ED7-44EB-A67A-A58EF6A50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52450"/>
            <a:ext cx="7820025" cy="57531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71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429000" y="128588"/>
            <a:ext cx="2362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flow rate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Flow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190750" y="4191000"/>
            <a:ext cx="3067050" cy="743079"/>
          </a:xfrm>
          <a:prstGeom prst="wedgeRectCallout">
            <a:avLst>
              <a:gd name="adj1" fmla="val -28504"/>
              <a:gd name="adj2" fmla="val -851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sz="1800" i="1" dirty="0">
                <a:solidFill>
                  <a:prstClr val="black"/>
                </a:solidFill>
                <a:cs typeface="Calibri" pitchFamily="34" charset="0"/>
              </a:rPr>
              <a:t>Set specific discharge or hydraulic head/ potential drop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76200" y="1542921"/>
            <a:ext cx="3200400" cy="1124079"/>
          </a:xfrm>
          <a:prstGeom prst="wedgeRectCallout">
            <a:avLst>
              <a:gd name="adj1" fmla="val 1999"/>
              <a:gd name="adj2" fmla="val 1004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sz="1800" i="1" dirty="0">
                <a:solidFill>
                  <a:prstClr val="black"/>
                </a:solidFill>
                <a:cs typeface="Calibri" pitchFamily="34" charset="0"/>
              </a:rPr>
              <a:t>Set flowrate for 1st and 2nd reaction intervals individually, or set one flowrate for all intervals</a:t>
            </a:r>
          </a:p>
        </p:txBody>
      </p:sp>
    </p:spTree>
    <p:extLst>
      <p:ext uri="{BB962C8B-B14F-4D97-AF65-F5344CB8AC3E}">
        <p14:creationId xmlns:p14="http://schemas.microsoft.com/office/powerpoint/2010/main" val="127753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818AF82-FBDF-4C37-A553-5312D26DF6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52450"/>
            <a:ext cx="7820025" cy="5753100"/>
          </a:xfrm>
          <a:prstGeom prst="rect">
            <a:avLst/>
          </a:prstGeom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267200" y="3828921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Used to calculate coefficient of hydrodynamic dispersion.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962400" y="1542921"/>
            <a:ext cx="24384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Porosity affects groundwater velocity.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traces the model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B0F8CED-FE02-4A70-9D8E-BBFF8D6E62C1}"/>
              </a:ext>
            </a:extLst>
          </p:cNvPr>
          <p:cNvSpPr/>
          <p:nvPr/>
        </p:nvSpPr>
        <p:spPr>
          <a:xfrm>
            <a:off x="5295900" y="1087847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03715" y="122610"/>
            <a:ext cx="358788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various mass transport properties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Medium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2234986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C3DBB4F-699B-4C57-94C3-857946A67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7772400" cy="5705475"/>
          </a:xfrm>
          <a:prstGeom prst="rect">
            <a:avLst/>
          </a:prstGeom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395" y="2667000"/>
            <a:ext cx="361283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419600" y="704721"/>
            <a:ext cx="4343400" cy="743079"/>
          </a:xfrm>
          <a:prstGeom prst="wedgeRectCallout">
            <a:avLst>
              <a:gd name="adj1" fmla="val -33492"/>
              <a:gd name="adj2" fmla="val 9283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pulse transported through the domain by advection, dispersion, and diffusion.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8296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217</Words>
  <Application>Microsoft Office PowerPoint</Application>
  <PresentationFormat>On-screen Show (4:3)</PresentationFormat>
  <Paragraphs>23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StarSymbol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Jia Wang</cp:lastModifiedBy>
  <cp:revision>23</cp:revision>
  <dcterms:created xsi:type="dcterms:W3CDTF">2011-09-19T10:55:46Z</dcterms:created>
  <dcterms:modified xsi:type="dcterms:W3CDTF">2019-09-11T17:02:45Z</dcterms:modified>
</cp:coreProperties>
</file>