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73" r:id="rId3"/>
    <p:sldId id="272" r:id="rId4"/>
    <p:sldId id="274" r:id="rId5"/>
    <p:sldId id="275" r:id="rId6"/>
    <p:sldId id="276" r:id="rId7"/>
  </p:sldIdLst>
  <p:sldSz cx="10080625" cy="7559675"/>
  <p:notesSz cx="7772400" cy="10058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24" y="4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1A76FD0-E6B4-4EDA-A5FC-1F9EE58A3593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0143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CED23C7-D0CC-4FFD-8072-4AA871492A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5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8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7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E23A-DEA2-4527-8EF5-7F00A9ED79C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247400-217B-43B2-A1F6-CEEB19B369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E56104-7D77-4615-8C4F-13687B7EED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5CC633-3390-4E8E-AF43-5A86977BC4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9FDDCF-E7CD-4B95-92C1-DF19EB1DAD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2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C140C0-6144-4D94-B62C-21FD5D4B46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6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404C6E-6DF3-4AEF-AE91-E6198EB1C9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58879B-EB91-46DD-9F77-2D609DC1C3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328D47-A38D-4591-991A-C350F1D192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E812D-207E-4798-A2D4-136360001A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24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06CB8-824B-473B-8933-870784AA35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94AE28-D6FB-412D-A966-4F693FE1BA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3CC2BA1-44EB-48F7-A15C-21283D89DD8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3024" r="8992" b="21037"/>
          <a:stretch/>
        </p:blipFill>
        <p:spPr bwMode="auto">
          <a:xfrm>
            <a:off x="138962" y="144083"/>
            <a:ext cx="4795107" cy="358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3464" r="9106" b="21037"/>
          <a:stretch/>
        </p:blipFill>
        <p:spPr bwMode="auto">
          <a:xfrm>
            <a:off x="5082963" y="149577"/>
            <a:ext cx="4849535" cy="35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4278" r="9671" b="21479"/>
          <a:stretch/>
        </p:blipFill>
        <p:spPr bwMode="auto">
          <a:xfrm>
            <a:off x="138962" y="3863834"/>
            <a:ext cx="4817246" cy="355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3464" r="9445" b="21477"/>
          <a:stretch/>
        </p:blipFill>
        <p:spPr bwMode="auto">
          <a:xfrm>
            <a:off x="5082963" y="3857161"/>
            <a:ext cx="4847709" cy="35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3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3FD2A49-AB30-4943-AF82-529443661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608012"/>
            <a:ext cx="8620125" cy="634365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6F9C26-F9FF-4A2D-8DB4-7EF34E73F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2" y="2789237"/>
            <a:ext cx="3190875" cy="2933700"/>
          </a:xfrm>
          <a:prstGeom prst="rect">
            <a:avLst/>
          </a:prstGeom>
        </p:spPr>
      </p:pic>
      <p:sp>
        <p:nvSpPr>
          <p:cNvPr id="10" name="AutoShape 12">
            <a:extLst>
              <a:ext uri="{FF2B5EF4-FFF2-40B4-BE49-F238E27FC236}">
                <a16:creationId xmlns:a16="http://schemas.microsoft.com/office/drawing/2014/main" id="{97CF0128-0C4A-4C0A-BAE9-75F62CA1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631" y="1265237"/>
            <a:ext cx="2719881" cy="586281"/>
          </a:xfrm>
          <a:prstGeom prst="wedgeRectCallout">
            <a:avLst>
              <a:gd name="adj1" fmla="val -31649"/>
              <a:gd name="adj2" fmla="val -7857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Time Step…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93A781F6-B3D3-4900-B123-B44BF5738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2" y="350837"/>
            <a:ext cx="4302019" cy="742985"/>
          </a:xfrm>
          <a:prstGeom prst="wedgeRectCallout">
            <a:avLst>
              <a:gd name="adj1" fmla="val -31862"/>
              <a:gd name="adj2" fmla="val 411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782" tIns="50390" rIns="100782" bIns="50390" anchor="ctr"/>
          <a:lstStyle/>
          <a:p>
            <a:pPr algn="ctr">
              <a:defRPr/>
            </a:pPr>
            <a:r>
              <a:rPr lang="en-US" sz="2205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You can choose a time step to plot each variable in map view…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C1AC02D7-1C7D-4DBD-BFB0-6A114AFBD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2" y="1792781"/>
            <a:ext cx="2895600" cy="738681"/>
          </a:xfrm>
          <a:prstGeom prst="wedgeRectCallout">
            <a:avLst>
              <a:gd name="adj1" fmla="val -70521"/>
              <a:gd name="adj2" fmla="val 3530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Pb++ contamination after two years of injection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4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A59146B-8526-4C8F-81FF-9048A71CA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608012"/>
            <a:ext cx="8620125" cy="6343650"/>
          </a:xfrm>
          <a:prstGeom prst="rect">
            <a:avLst/>
          </a:prstGeom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667955" y="427037"/>
            <a:ext cx="5228413" cy="685800"/>
          </a:xfrm>
          <a:prstGeom prst="wedgeRectCallout">
            <a:avLst>
              <a:gd name="adj1" fmla="val -31862"/>
              <a:gd name="adj2" fmla="val 411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782" tIns="50390" rIns="100782" bIns="50390" anchor="ctr"/>
          <a:lstStyle/>
          <a:p>
            <a:pPr algn="ctr">
              <a:defRPr/>
            </a:pPr>
            <a:r>
              <a:rPr lang="en-US" sz="2205" dirty="0">
                <a:solidFill>
                  <a:srgbClr val="F79646">
                    <a:lumMod val="75000"/>
                  </a:srgbClr>
                </a:solidFill>
                <a:cs typeface="Calibri" pitchFamily="34" charset="0"/>
              </a:rPr>
              <a:t>… or animate through a range of time steps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634631" y="1265237"/>
            <a:ext cx="2719881" cy="586281"/>
          </a:xfrm>
          <a:prstGeom prst="wedgeRectCallout">
            <a:avLst>
              <a:gd name="adj1" fmla="val -31649"/>
              <a:gd name="adj2" fmla="val -7857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</a:rPr>
              <a:t>Format </a:t>
            </a:r>
            <a:r>
              <a:rPr lang="en-US" sz="1984" b="1" i="1" dirty="0">
                <a:solidFill>
                  <a:prstClr val="black"/>
                </a:solidFill>
                <a:cs typeface="Calibri" pitchFamily="34" charset="0"/>
                <a:sym typeface="Wingdings" panose="05000000000000000000" pitchFamily="2" charset="2"/>
              </a:rPr>
              <a:t> Animate…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3AFD8B-4162-4F57-9650-4D0FE9619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93" y="2484437"/>
            <a:ext cx="3190875" cy="3819525"/>
          </a:xfrm>
          <a:prstGeom prst="rect">
            <a:avLst/>
          </a:prstGeom>
        </p:spPr>
      </p:pic>
      <p:sp>
        <p:nvSpPr>
          <p:cNvPr id="11" name="AutoShape 12">
            <a:extLst>
              <a:ext uri="{FF2B5EF4-FFF2-40B4-BE49-F238E27FC236}">
                <a16:creationId xmlns:a16="http://schemas.microsoft.com/office/drawing/2014/main" id="{ABDC246F-D42C-45B5-A8C8-0AE70F20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514" y="2179638"/>
            <a:ext cx="2719881" cy="738681"/>
          </a:xfrm>
          <a:prstGeom prst="wedgeRectCallout">
            <a:avLst>
              <a:gd name="adj1" fmla="val 64656"/>
              <a:gd name="adj2" fmla="val 5465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Select start and end time for animation.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D023F472-EDDE-40F8-BAF8-D62651D9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412" y="3408310"/>
            <a:ext cx="1272081" cy="1152560"/>
          </a:xfrm>
          <a:prstGeom prst="wedgeRectCallout">
            <a:avLst>
              <a:gd name="adj1" fmla="val 75139"/>
              <a:gd name="adj2" fmla="val 2985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Adjust animation speed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8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F55E1B4-5697-4280-803D-959D16906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608012"/>
            <a:ext cx="8620125" cy="6343650"/>
          </a:xfrm>
          <a:prstGeom prst="rect">
            <a:avLst/>
          </a:prstGeom>
        </p:spPr>
      </p:pic>
      <p:sp>
        <p:nvSpPr>
          <p:cNvPr id="7" name="AutoShape 12">
            <a:extLst>
              <a:ext uri="{FF2B5EF4-FFF2-40B4-BE49-F238E27FC236}">
                <a16:creationId xmlns:a16="http://schemas.microsoft.com/office/drawing/2014/main" id="{710FB914-260F-4FAE-88A6-DE5F1A53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2" y="1874837"/>
            <a:ext cx="3319463" cy="1152560"/>
          </a:xfrm>
          <a:prstGeom prst="wedgeRectCallout">
            <a:avLst>
              <a:gd name="adj1" fmla="val -46654"/>
              <a:gd name="adj2" fmla="val -2610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Color map shows three point sources of lead contamination entering the aquifer.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4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F862BE7-D123-497D-B123-52B9EDB19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608012"/>
            <a:ext cx="8620125" cy="6343650"/>
          </a:xfrm>
          <a:prstGeom prst="rect">
            <a:avLst/>
          </a:prstGeom>
        </p:spPr>
      </p:pic>
      <p:sp>
        <p:nvSpPr>
          <p:cNvPr id="7" name="AutoShape 12">
            <a:extLst>
              <a:ext uri="{FF2B5EF4-FFF2-40B4-BE49-F238E27FC236}">
                <a16:creationId xmlns:a16="http://schemas.microsoft.com/office/drawing/2014/main" id="{710FB914-260F-4FAE-88A6-DE5F1A53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712" y="2789237"/>
            <a:ext cx="2362200" cy="1152560"/>
          </a:xfrm>
          <a:prstGeom prst="wedgeRectCallout">
            <a:avLst>
              <a:gd name="adj1" fmla="val -75442"/>
              <a:gd name="adj2" fmla="val 1911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Pumping well has been turned on and is capturing contaminated water.</a:t>
            </a:r>
            <a:endParaRPr lang="en-US" sz="1984" b="1" i="1" baseline="300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8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84B62A-5BA3-422A-B921-42A838B4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608012"/>
            <a:ext cx="8620125" cy="6343650"/>
          </a:xfrm>
          <a:prstGeom prst="rect">
            <a:avLst/>
          </a:prstGeom>
        </p:spPr>
      </p:pic>
      <p:sp>
        <p:nvSpPr>
          <p:cNvPr id="7" name="AutoShape 12">
            <a:extLst>
              <a:ext uri="{FF2B5EF4-FFF2-40B4-BE49-F238E27FC236}">
                <a16:creationId xmlns:a16="http://schemas.microsoft.com/office/drawing/2014/main" id="{710FB914-260F-4FAE-88A6-DE5F1A53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712" y="2627277"/>
            <a:ext cx="2751138" cy="1152560"/>
          </a:xfrm>
          <a:prstGeom prst="wedgeRectCallout">
            <a:avLst>
              <a:gd name="adj1" fmla="val -75802"/>
              <a:gd name="adj2" fmla="val 2903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85" tIns="50392" rIns="100785" bIns="50392" anchor="ctr"/>
          <a:lstStyle/>
          <a:p>
            <a:pPr algn="ctr"/>
            <a:r>
              <a:rPr lang="en-US" sz="1984" i="1" dirty="0">
                <a:solidFill>
                  <a:prstClr val="black"/>
                </a:solidFill>
                <a:cs typeface="Calibri" pitchFamily="34" charset="0"/>
              </a:rPr>
              <a:t>After 20 years a large percentage of the initial contamination is gone.</a:t>
            </a:r>
          </a:p>
        </p:txBody>
      </p:sp>
    </p:spTree>
    <p:extLst>
      <p:ext uri="{BB962C8B-B14F-4D97-AF65-F5344CB8AC3E}">
        <p14:creationId xmlns:p14="http://schemas.microsoft.com/office/powerpoint/2010/main" val="10141366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96</Words>
  <Application>Microsoft Office PowerPoint</Application>
  <PresentationFormat>Custom</PresentationFormat>
  <Paragraphs>15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Calibri</vt:lpstr>
      <vt:lpstr>StarSymbol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farrell</dc:creator>
  <cp:lastModifiedBy>Jia Wang</cp:lastModifiedBy>
  <cp:revision>21</cp:revision>
  <dcterms:created xsi:type="dcterms:W3CDTF">2011-09-28T17:04:30Z</dcterms:created>
  <dcterms:modified xsi:type="dcterms:W3CDTF">2023-09-29T22:11:47Z</dcterms:modified>
</cp:coreProperties>
</file>