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0" r:id="rId3"/>
    <p:sldId id="265" r:id="rId4"/>
    <p:sldId id="267" r:id="rId5"/>
    <p:sldId id="268" r:id="rId6"/>
    <p:sldId id="266" r:id="rId7"/>
  </p:sldIdLst>
  <p:sldSz cx="9144000" cy="6858000" type="screen4x3"/>
  <p:notesSz cx="7772400" cy="10058400"/>
  <p:defaultTextStyle>
    <a:defPPr>
      <a:defRPr lang="en-US"/>
    </a:defPPr>
    <a:lvl1pPr marL="0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3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5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CD3B429-2359-49DE-B60C-07004D63C5D8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900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E8599C-771F-481F-9E8A-9E6F182F98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9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14" marR="0" indent="-19591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683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BF4D4-BC51-43EB-A496-3B9F08D50A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9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C2573-25BC-4F2C-BCEB-0A9173A6B1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0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30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30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160EDE-EB97-484D-8FCF-DF274A24B7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D0003-C5A7-403F-AC46-73FE985D2C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EBC49-4AF1-43F4-AA88-E3F832B9D9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30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30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D2AE88-3413-4767-AEDE-83B77D1FF9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8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CB03F-E78F-4871-9CCB-845A296DEA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2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B9FB76-57A9-47CC-A25B-B1481EED7F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03B5C2-18E3-428C-836B-A91429AF37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58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A06131-0199-4C44-BD20-57621C3972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38E27-77F5-425F-85CE-A9CAAD206C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2" y="273353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2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3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605C3DA-15FA-4339-A1A8-52A958F3A7B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4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1" y="0"/>
            <a:ext cx="8867402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0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83E0A6-37AD-452D-AB65-67130652E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28600" y="1638300"/>
            <a:ext cx="1958163" cy="762000"/>
          </a:xfrm>
          <a:prstGeom prst="wedgeRectCallout">
            <a:avLst>
              <a:gd name="adj1" fmla="val 60757"/>
              <a:gd name="adj2" fmla="val -333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Select main species to diagram</a:t>
            </a:r>
          </a:p>
        </p:txBody>
      </p:sp>
      <p:sp>
        <p:nvSpPr>
          <p:cNvPr id="10" name="Oval 9"/>
          <p:cNvSpPr/>
          <p:nvPr/>
        </p:nvSpPr>
        <p:spPr>
          <a:xfrm>
            <a:off x="620233" y="112638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295400" y="169484"/>
            <a:ext cx="2743200" cy="821116"/>
          </a:xfrm>
          <a:prstGeom prst="wedgeRectCallout">
            <a:avLst>
              <a:gd name="adj1" fmla="val -48492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Configure your diagram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724400" y="2133600"/>
            <a:ext cx="886047" cy="762000"/>
          </a:xfrm>
          <a:prstGeom prst="wedgeRectCallout">
            <a:avLst>
              <a:gd name="adj1" fmla="val -30692"/>
              <a:gd name="adj2" fmla="val -958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activity</a:t>
            </a:r>
          </a:p>
        </p:txBody>
      </p:sp>
    </p:spTree>
    <p:extLst>
      <p:ext uri="{BB962C8B-B14F-4D97-AF65-F5344CB8AC3E}">
        <p14:creationId xmlns:p14="http://schemas.microsoft.com/office/powerpoint/2010/main" val="225619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DAFFDF-4545-4AF6-B378-E343DD1FE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576262"/>
            <a:ext cx="7800975" cy="5715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20233" y="112638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000125" y="2105025"/>
            <a:ext cx="1348564" cy="762000"/>
          </a:xfrm>
          <a:prstGeom prst="wedgeRectCallout">
            <a:avLst>
              <a:gd name="adj1" fmla="val 66778"/>
              <a:gd name="adj2" fmla="val -320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Choose H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for x axis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838576" y="2428875"/>
            <a:ext cx="1447799" cy="447675"/>
          </a:xfrm>
          <a:prstGeom prst="wedgeRectCallout">
            <a:avLst>
              <a:gd name="adj1" fmla="val -64903"/>
              <a:gd name="adj2" fmla="val -319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pH units</a:t>
            </a:r>
          </a:p>
        </p:txBody>
      </p:sp>
    </p:spTree>
    <p:extLst>
      <p:ext uri="{BB962C8B-B14F-4D97-AF65-F5344CB8AC3E}">
        <p14:creationId xmlns:p14="http://schemas.microsoft.com/office/powerpoint/2010/main" val="296574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2287A6-9CB4-485B-96D2-F67E9FC41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642" y="576262"/>
            <a:ext cx="7800975" cy="5715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20233" y="112638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6200" y="2709696"/>
            <a:ext cx="2451580" cy="762000"/>
          </a:xfrm>
          <a:prstGeom prst="wedgeRectCallout">
            <a:avLst>
              <a:gd name="adj1" fmla="val 58472"/>
              <a:gd name="adj2" fmla="val -320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Choose O</a:t>
            </a:r>
            <a:r>
              <a:rPr lang="en-US" sz="1800" i="1" baseline="-25000" dirty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(</a:t>
            </a:r>
            <a:r>
              <a:rPr lang="en-US" sz="1800" i="1" dirty="0" err="1">
                <a:solidFill>
                  <a:prstClr val="black"/>
                </a:solidFill>
                <a:cs typeface="Calibri" pitchFamily="34" charset="0"/>
              </a:rPr>
              <a:t>aq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) for y axis, then swap in the e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−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842229" y="2981325"/>
            <a:ext cx="1447799" cy="447675"/>
          </a:xfrm>
          <a:prstGeom prst="wedgeRectCallout">
            <a:avLst>
              <a:gd name="adj1" fmla="val -68850"/>
              <a:gd name="adj2" fmla="val -340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Eh units</a:t>
            </a:r>
          </a:p>
        </p:txBody>
      </p:sp>
    </p:spTree>
    <p:extLst>
      <p:ext uri="{BB962C8B-B14F-4D97-AF65-F5344CB8AC3E}">
        <p14:creationId xmlns:p14="http://schemas.microsoft.com/office/powerpoint/2010/main" val="137242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A2E61C-2A64-4CB9-940B-CF065B008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642" y="576262"/>
            <a:ext cx="7800975" cy="5715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20233" y="112638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draws the diagram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990600" y="4572000"/>
            <a:ext cx="1826915" cy="762000"/>
          </a:xfrm>
          <a:prstGeom prst="wedgeRectCallout">
            <a:avLst>
              <a:gd name="adj1" fmla="val -35135"/>
              <a:gd name="adj2" fmla="val -858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Add any background ions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495800" y="3962400"/>
            <a:ext cx="1918180" cy="457200"/>
          </a:xfrm>
          <a:prstGeom prst="wedgeRectCallout">
            <a:avLst>
              <a:gd name="adj1" fmla="val -34766"/>
              <a:gd name="adj2" fmla="val -1024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Set temperature</a:t>
            </a:r>
          </a:p>
        </p:txBody>
      </p:sp>
    </p:spTree>
    <p:extLst>
      <p:ext uri="{BB962C8B-B14F-4D97-AF65-F5344CB8AC3E}">
        <p14:creationId xmlns:p14="http://schemas.microsoft.com/office/powerpoint/2010/main" val="174006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B18068-B182-4C94-A7DF-304B65BFE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576262"/>
            <a:ext cx="7800975" cy="5715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71800" y="112638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581400" y="169484"/>
            <a:ext cx="1524000" cy="821116"/>
          </a:xfrm>
          <a:prstGeom prst="wedgeRectCallout">
            <a:avLst>
              <a:gd name="adj1" fmla="val -36648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52400" y="3276600"/>
            <a:ext cx="2514600" cy="838200"/>
          </a:xfrm>
          <a:prstGeom prst="wedgeRectCallout">
            <a:avLst>
              <a:gd name="adj1" fmla="val 66057"/>
              <a:gd name="adj2" fmla="val -285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Minerals plot in orange, aqueous species in blue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943600" y="5562600"/>
            <a:ext cx="3047999" cy="1166813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can copy the diagram to the clipboard and paste into your documents</a:t>
            </a:r>
          </a:p>
        </p:txBody>
      </p:sp>
    </p:spTree>
    <p:extLst>
      <p:ext uri="{BB962C8B-B14F-4D97-AF65-F5344CB8AC3E}">
        <p14:creationId xmlns:p14="http://schemas.microsoft.com/office/powerpoint/2010/main" val="2192825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81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StarSymbol</vt:lpstr>
      <vt:lpstr>Arial</vt:lpstr>
      <vt:lpstr>Calibri</vt:lpstr>
      <vt:lpstr>Times New Roman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28</cp:revision>
  <dcterms:created xsi:type="dcterms:W3CDTF">2011-09-13T16:57:36Z</dcterms:created>
  <dcterms:modified xsi:type="dcterms:W3CDTF">2020-10-23T16:33:49Z</dcterms:modified>
</cp:coreProperties>
</file>