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0" r:id="rId3"/>
    <p:sldId id="271" r:id="rId4"/>
    <p:sldId id="272" r:id="rId5"/>
  </p:sldIdLst>
  <p:sldSz cx="9144000" cy="6858000" type="screen4x3"/>
  <p:notesSz cx="7772400" cy="10058400"/>
  <p:defaultTextStyle>
    <a:defPPr>
      <a:defRPr lang="en-US"/>
    </a:defPPr>
    <a:lvl1pPr marL="0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3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6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9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32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16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99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82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65" algn="l" defTabSz="82936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00"/>
    <a:srgbClr val="9ACD32"/>
    <a:srgbClr val="87CE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1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CD3B429-2359-49DE-B60C-07004D63C5D8}" type="slidenum">
              <a:t>‹#›</a:t>
            </a:fld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09000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0E8599C-771F-481F-9E8A-9E6F182F980F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89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14" marR="0" indent="-19591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683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6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9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32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16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99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82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65" algn="l" defTabSz="82936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ABF4D4-BC51-43EB-A496-3B9F08D50A67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69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C2573-25BC-4F2C-BCEB-0A9173A6B1B1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10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30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30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160EDE-EB97-484D-8FCF-DF274A24B7E7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09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D0003-C5A7-403F-AC46-73FE985D2C9D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5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6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36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0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7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41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09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278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46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6EBC49-4AF1-43F4-AA88-E3F832B9D99B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1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30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30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D2AE88-3413-4767-AEDE-83B77D1FF91E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88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2" y="275071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83" indent="0">
              <a:buNone/>
              <a:defRPr sz="1800" b="1"/>
            </a:lvl2pPr>
            <a:lvl3pPr marL="829366" indent="0">
              <a:buNone/>
              <a:defRPr sz="1600" b="1"/>
            </a:lvl3pPr>
            <a:lvl4pPr marL="1244049" indent="0">
              <a:buNone/>
              <a:defRPr sz="1500" b="1"/>
            </a:lvl4pPr>
            <a:lvl5pPr marL="1658732" indent="0">
              <a:buNone/>
              <a:defRPr sz="1500" b="1"/>
            </a:lvl5pPr>
            <a:lvl6pPr marL="2073416" indent="0">
              <a:buNone/>
              <a:defRPr sz="1500" b="1"/>
            </a:lvl6pPr>
            <a:lvl7pPr marL="2488099" indent="0">
              <a:buNone/>
              <a:defRPr sz="1500" b="1"/>
            </a:lvl7pPr>
            <a:lvl8pPr marL="2902782" indent="0">
              <a:buNone/>
              <a:defRPr sz="1500" b="1"/>
            </a:lvl8pPr>
            <a:lvl9pPr marL="331746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23CB03F-E78F-4871-9CCB-845A296DEA8E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62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B9FB76-57A9-47CC-A25B-B1481EED7FF4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07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03B5C2-18E3-428C-836B-A91429AF37F5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5809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2" y="273630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2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A06131-0199-4C44-BD20-57621C397288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83" indent="0">
              <a:buNone/>
              <a:defRPr sz="2500"/>
            </a:lvl2pPr>
            <a:lvl3pPr marL="829366" indent="0">
              <a:buNone/>
              <a:defRPr sz="2200"/>
            </a:lvl3pPr>
            <a:lvl4pPr marL="1244049" indent="0">
              <a:buNone/>
              <a:defRPr sz="1800"/>
            </a:lvl4pPr>
            <a:lvl5pPr marL="1658732" indent="0">
              <a:buNone/>
              <a:defRPr sz="1800"/>
            </a:lvl5pPr>
            <a:lvl6pPr marL="2073416" indent="0">
              <a:buNone/>
              <a:defRPr sz="1800"/>
            </a:lvl6pPr>
            <a:lvl7pPr marL="2488099" indent="0">
              <a:buNone/>
              <a:defRPr sz="1800"/>
            </a:lvl7pPr>
            <a:lvl8pPr marL="2902782" indent="0">
              <a:buNone/>
              <a:defRPr sz="1800"/>
            </a:lvl8pPr>
            <a:lvl9pPr marL="3317465" indent="0">
              <a:buNone/>
              <a:defRPr sz="18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83" indent="0">
              <a:buNone/>
              <a:defRPr sz="1100"/>
            </a:lvl2pPr>
            <a:lvl3pPr marL="829366" indent="0">
              <a:buNone/>
              <a:defRPr sz="900"/>
            </a:lvl3pPr>
            <a:lvl4pPr marL="1244049" indent="0">
              <a:buNone/>
              <a:defRPr sz="800"/>
            </a:lvl4pPr>
            <a:lvl5pPr marL="1658732" indent="0">
              <a:buNone/>
              <a:defRPr sz="800"/>
            </a:lvl5pPr>
            <a:lvl6pPr marL="2073416" indent="0">
              <a:buNone/>
              <a:defRPr sz="800"/>
            </a:lvl6pPr>
            <a:lvl7pPr marL="2488099" indent="0">
              <a:buNone/>
              <a:defRPr sz="800"/>
            </a:lvl7pPr>
            <a:lvl8pPr marL="2902782" indent="0">
              <a:buNone/>
              <a:defRPr sz="800"/>
            </a:lvl8pPr>
            <a:lvl9pPr marL="3317465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338E27-77F5-425F-85CE-A9CAAD206C16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11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2" y="273353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2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3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605C3DA-15FA-4339-A1A8-52A958F3A7B4}" type="slidenum"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4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9182B11-2D34-4732-AE0B-D830D727F2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18" y="76200"/>
            <a:ext cx="88197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07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20AF7F-EA14-4BF1-A741-C870E6425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87" y="557212"/>
            <a:ext cx="7820025" cy="574357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066800" y="80963"/>
            <a:ext cx="3505200" cy="909638"/>
          </a:xfrm>
          <a:prstGeom prst="wedgeRectCallout">
            <a:avLst>
              <a:gd name="adj1" fmla="val -39225"/>
              <a:gd name="adj2" fmla="val 7791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set a variety of axis types for your stability diagrams</a:t>
            </a:r>
            <a:endParaRPr lang="en-US" sz="2000" baseline="30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3657600" y="3505200"/>
            <a:ext cx="1905000" cy="830222"/>
          </a:xfrm>
          <a:prstGeom prst="wedgeRectCallout">
            <a:avLst>
              <a:gd name="adj1" fmla="val -31078"/>
              <a:gd name="adj2" fmla="val -8726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Swap out O</a:t>
            </a:r>
            <a:r>
              <a:rPr lang="en-US" sz="1800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) for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Gas… → O</a:t>
            </a:r>
            <a:r>
              <a:rPr lang="en-US" sz="1800" b="1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(g) </a:t>
            </a:r>
          </a:p>
        </p:txBody>
      </p:sp>
    </p:spTree>
    <p:extLst>
      <p:ext uri="{BB962C8B-B14F-4D97-AF65-F5344CB8AC3E}">
        <p14:creationId xmlns:p14="http://schemas.microsoft.com/office/powerpoint/2010/main" val="19347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1082766-27E4-4D04-B408-D1B2CA1A07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87" y="566737"/>
            <a:ext cx="7820025" cy="574357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5638800" y="3360778"/>
            <a:ext cx="1600200" cy="830222"/>
          </a:xfrm>
          <a:prstGeom prst="wedgeRectCallout">
            <a:avLst>
              <a:gd name="adj1" fmla="val -31078"/>
              <a:gd name="adj2" fmla="val -8726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Set the fugacity range</a:t>
            </a:r>
            <a:endParaRPr lang="en-US" sz="18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draws the diagram</a:t>
            </a:r>
          </a:p>
        </p:txBody>
      </p:sp>
    </p:spTree>
    <p:extLst>
      <p:ext uri="{BB962C8B-B14F-4D97-AF65-F5344CB8AC3E}">
        <p14:creationId xmlns:p14="http://schemas.microsoft.com/office/powerpoint/2010/main" val="276930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367BD97-79D7-487F-AF5A-0D50BE8424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87" y="557212"/>
            <a:ext cx="7820025" cy="574357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04800" y="4281055"/>
            <a:ext cx="1752600" cy="830222"/>
          </a:xfrm>
          <a:prstGeom prst="wedgeRectCallout">
            <a:avLst>
              <a:gd name="adj1" fmla="val 72592"/>
              <a:gd name="adj2" fmla="val -3148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f O</a:t>
            </a:r>
            <a:r>
              <a:rPr lang="en-US" sz="1800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-pH diagram for Uranium</a:t>
            </a:r>
            <a:endParaRPr lang="en-US" sz="1800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4776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3026</TotalTime>
  <Words>41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StarSymbol</vt:lpstr>
      <vt:lpstr>Arial</vt:lpstr>
      <vt:lpstr>Calibri</vt:lpstr>
      <vt:lpstr>Times New Roman</vt:lpstr>
      <vt:lpstr>Default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farrell</dc:creator>
  <cp:lastModifiedBy>Jia Wang</cp:lastModifiedBy>
  <cp:revision>37</cp:revision>
  <dcterms:created xsi:type="dcterms:W3CDTF">2011-09-13T16:57:36Z</dcterms:created>
  <dcterms:modified xsi:type="dcterms:W3CDTF">2020-10-23T18:07:26Z</dcterms:modified>
</cp:coreProperties>
</file>