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52" r:id="rId2"/>
    <p:sldId id="335" r:id="rId3"/>
    <p:sldId id="347" r:id="rId4"/>
    <p:sldId id="348" r:id="rId5"/>
    <p:sldId id="349" r:id="rId6"/>
    <p:sldId id="35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2A1E23-06A2-4DA6-A9B9-992F9583C900}" v="33" dt="2023-06-15T21:57:35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222A1E23-06A2-4DA6-A9B9-992F9583C900}"/>
    <pc:docChg chg="undo custSel addSld delSld modSld sldOrd">
      <pc:chgData name="Matt Stiegman" userId="c17585bb-87e1-48a4-bb24-c1ec8872690d" providerId="ADAL" clId="{222A1E23-06A2-4DA6-A9B9-992F9583C900}" dt="2023-06-15T21:58:53.183" v="1931" actId="1076"/>
      <pc:docMkLst>
        <pc:docMk/>
      </pc:docMkLst>
      <pc:sldChg chg="addSp delSp modSp mod">
        <pc:chgData name="Matt Stiegman" userId="c17585bb-87e1-48a4-bb24-c1ec8872690d" providerId="ADAL" clId="{222A1E23-06A2-4DA6-A9B9-992F9583C900}" dt="2023-06-15T21:58:39.315" v="1930" actId="14100"/>
        <pc:sldMkLst>
          <pc:docMk/>
          <pc:sldMk cId="3181559607" sldId="335"/>
        </pc:sldMkLst>
        <pc:spChg chg="del">
          <ac:chgData name="Matt Stiegman" userId="c17585bb-87e1-48a4-bb24-c1ec8872690d" providerId="ADAL" clId="{222A1E23-06A2-4DA6-A9B9-992F9583C900}" dt="2023-06-14T17:21:48.729" v="73" actId="478"/>
          <ac:spMkLst>
            <pc:docMk/>
            <pc:sldMk cId="3181559607" sldId="335"/>
            <ac:spMk id="2" creationId="{1984EC4F-F831-6701-1368-B401F32098BD}"/>
          </ac:spMkLst>
        </pc:spChg>
        <pc:spChg chg="add mod">
          <ac:chgData name="Matt Stiegman" userId="c17585bb-87e1-48a4-bb24-c1ec8872690d" providerId="ADAL" clId="{222A1E23-06A2-4DA6-A9B9-992F9583C900}" dt="2023-06-15T21:58:33.599" v="1928" actId="1076"/>
          <ac:spMkLst>
            <pc:docMk/>
            <pc:sldMk cId="3181559607" sldId="335"/>
            <ac:spMk id="4" creationId="{00883D63-9F80-2ABF-8828-32E9E49E4336}"/>
          </ac:spMkLst>
        </pc:spChg>
        <pc:spChg chg="del mod">
          <ac:chgData name="Matt Stiegman" userId="c17585bb-87e1-48a4-bb24-c1ec8872690d" providerId="ADAL" clId="{222A1E23-06A2-4DA6-A9B9-992F9583C900}" dt="2023-06-15T18:40:54.654" v="919" actId="478"/>
          <ac:spMkLst>
            <pc:docMk/>
            <pc:sldMk cId="3181559607" sldId="335"/>
            <ac:spMk id="5" creationId="{45E54B6E-719B-43AE-8003-4D3609E28261}"/>
          </ac:spMkLst>
        </pc:spChg>
        <pc:spChg chg="del">
          <ac:chgData name="Matt Stiegman" userId="c17585bb-87e1-48a4-bb24-c1ec8872690d" providerId="ADAL" clId="{222A1E23-06A2-4DA6-A9B9-992F9583C900}" dt="2023-06-14T17:20:29.791" v="17" actId="478"/>
          <ac:spMkLst>
            <pc:docMk/>
            <pc:sldMk cId="3181559607" sldId="335"/>
            <ac:spMk id="6" creationId="{C47D73C1-4E5B-ACDF-841B-BC2F10275152}"/>
          </ac:spMkLst>
        </pc:spChg>
        <pc:spChg chg="add mod">
          <ac:chgData name="Matt Stiegman" userId="c17585bb-87e1-48a4-bb24-c1ec8872690d" providerId="ADAL" clId="{222A1E23-06A2-4DA6-A9B9-992F9583C900}" dt="2023-06-15T21:58:39.315" v="1930" actId="14100"/>
          <ac:spMkLst>
            <pc:docMk/>
            <pc:sldMk cId="3181559607" sldId="335"/>
            <ac:spMk id="6" creationId="{E47EC752-DD18-BCD8-078B-34994DF1FC4D}"/>
          </ac:spMkLst>
        </pc:spChg>
        <pc:spChg chg="add del mod">
          <ac:chgData name="Matt Stiegman" userId="c17585bb-87e1-48a4-bb24-c1ec8872690d" providerId="ADAL" clId="{222A1E23-06A2-4DA6-A9B9-992F9583C900}" dt="2023-06-15T18:37:58.164" v="868" actId="478"/>
          <ac:spMkLst>
            <pc:docMk/>
            <pc:sldMk cId="3181559607" sldId="335"/>
            <ac:spMk id="8" creationId="{B4ED4180-4FF7-0B2A-895F-2EACEA252DD1}"/>
          </ac:spMkLst>
        </pc:spChg>
        <pc:spChg chg="add del mod">
          <ac:chgData name="Matt Stiegman" userId="c17585bb-87e1-48a4-bb24-c1ec8872690d" providerId="ADAL" clId="{222A1E23-06A2-4DA6-A9B9-992F9583C900}" dt="2023-06-15T18:38:01.042" v="869" actId="478"/>
          <ac:spMkLst>
            <pc:docMk/>
            <pc:sldMk cId="3181559607" sldId="335"/>
            <ac:spMk id="9" creationId="{9E776036-8562-772E-5144-FA10E6FA6F2F}"/>
          </ac:spMkLst>
        </pc:spChg>
        <pc:spChg chg="del mod">
          <ac:chgData name="Matt Stiegman" userId="c17585bb-87e1-48a4-bb24-c1ec8872690d" providerId="ADAL" clId="{222A1E23-06A2-4DA6-A9B9-992F9583C900}" dt="2023-06-15T18:37:30.225" v="862" actId="478"/>
          <ac:spMkLst>
            <pc:docMk/>
            <pc:sldMk cId="3181559607" sldId="335"/>
            <ac:spMk id="10" creationId="{D0C953F7-1F78-9D93-A889-C240F6EB4F76}"/>
          </ac:spMkLst>
        </pc:spChg>
        <pc:spChg chg="add del mod">
          <ac:chgData name="Matt Stiegman" userId="c17585bb-87e1-48a4-bb24-c1ec8872690d" providerId="ADAL" clId="{222A1E23-06A2-4DA6-A9B9-992F9583C900}" dt="2023-06-14T17:26:24.493" v="97" actId="478"/>
          <ac:spMkLst>
            <pc:docMk/>
            <pc:sldMk cId="3181559607" sldId="335"/>
            <ac:spMk id="11" creationId="{BD7C88FF-45AE-5E80-CAE0-D0875302907D}"/>
          </ac:spMkLst>
        </pc:spChg>
        <pc:spChg chg="add del mod">
          <ac:chgData name="Matt Stiegman" userId="c17585bb-87e1-48a4-bb24-c1ec8872690d" providerId="ADAL" clId="{222A1E23-06A2-4DA6-A9B9-992F9583C900}" dt="2023-06-15T21:57:35.006" v="1898" actId="478"/>
          <ac:spMkLst>
            <pc:docMk/>
            <pc:sldMk cId="3181559607" sldId="335"/>
            <ac:spMk id="11" creationId="{C105B1FD-0BCE-0D8C-5D41-5DBAA70917B5}"/>
          </ac:spMkLst>
        </pc:spChg>
        <pc:spChg chg="add del mod">
          <ac:chgData name="Matt Stiegman" userId="c17585bb-87e1-48a4-bb24-c1ec8872690d" providerId="ADAL" clId="{222A1E23-06A2-4DA6-A9B9-992F9583C900}" dt="2023-06-15T14:18:17.444" v="719" actId="478"/>
          <ac:spMkLst>
            <pc:docMk/>
            <pc:sldMk cId="3181559607" sldId="335"/>
            <ac:spMk id="12" creationId="{8A80A6F4-239B-8D66-E928-C359956FD044}"/>
          </ac:spMkLst>
        </pc:spChg>
        <pc:spChg chg="add mod">
          <ac:chgData name="Matt Stiegman" userId="c17585bb-87e1-48a4-bb24-c1ec8872690d" providerId="ADAL" clId="{222A1E23-06A2-4DA6-A9B9-992F9583C900}" dt="2023-06-15T21:58:26.617" v="1927" actId="20577"/>
          <ac:spMkLst>
            <pc:docMk/>
            <pc:sldMk cId="3181559607" sldId="335"/>
            <ac:spMk id="12" creationId="{BB21E97A-1018-56D8-17F6-622774CAC841}"/>
          </ac:spMkLst>
        </pc:spChg>
        <pc:spChg chg="add mod">
          <ac:chgData name="Matt Stiegman" userId="c17585bb-87e1-48a4-bb24-c1ec8872690d" providerId="ADAL" clId="{222A1E23-06A2-4DA6-A9B9-992F9583C900}" dt="2023-06-15T18:40:52.526" v="918" actId="1076"/>
          <ac:spMkLst>
            <pc:docMk/>
            <pc:sldMk cId="3181559607" sldId="335"/>
            <ac:spMk id="13" creationId="{ACC5A635-D2E2-C558-5BDB-DB5DC6F65F19}"/>
          </ac:spMkLst>
        </pc:spChg>
        <pc:spChg chg="add mod">
          <ac:chgData name="Matt Stiegman" userId="c17585bb-87e1-48a4-bb24-c1ec8872690d" providerId="ADAL" clId="{222A1E23-06A2-4DA6-A9B9-992F9583C900}" dt="2023-06-15T21:57:38.230" v="1900" actId="1076"/>
          <ac:spMkLst>
            <pc:docMk/>
            <pc:sldMk cId="3181559607" sldId="335"/>
            <ac:spMk id="14" creationId="{4D8E5B65-C95D-4688-0AB4-6581EF64218F}"/>
          </ac:spMkLst>
        </pc:spChg>
        <pc:picChg chg="add mod">
          <ac:chgData name="Matt Stiegman" userId="c17585bb-87e1-48a4-bb24-c1ec8872690d" providerId="ADAL" clId="{222A1E23-06A2-4DA6-A9B9-992F9583C900}" dt="2023-06-15T18:39:13.311" v="875" actId="1076"/>
          <ac:picMkLst>
            <pc:docMk/>
            <pc:sldMk cId="3181559607" sldId="335"/>
            <ac:picMk id="3" creationId="{64724EA2-C8E2-4151-E005-85619C500FA0}"/>
          </ac:picMkLst>
        </pc:picChg>
        <pc:picChg chg="del">
          <ac:chgData name="Matt Stiegman" userId="c17585bb-87e1-48a4-bb24-c1ec8872690d" providerId="ADAL" clId="{222A1E23-06A2-4DA6-A9B9-992F9583C900}" dt="2023-06-14T17:20:27.241" v="16" actId="478"/>
          <ac:picMkLst>
            <pc:docMk/>
            <pc:sldMk cId="3181559607" sldId="335"/>
            <ac:picMk id="4" creationId="{E58104E0-4343-8176-B4F7-71A94AC93D88}"/>
          </ac:picMkLst>
        </pc:picChg>
        <pc:picChg chg="add mod">
          <ac:chgData name="Matt Stiegman" userId="c17585bb-87e1-48a4-bb24-c1ec8872690d" providerId="ADAL" clId="{222A1E23-06A2-4DA6-A9B9-992F9583C900}" dt="2023-06-15T18:39:49.464" v="884" actId="1076"/>
          <ac:picMkLst>
            <pc:docMk/>
            <pc:sldMk cId="3181559607" sldId="335"/>
            <ac:picMk id="7" creationId="{7A8F61C2-C48F-96B0-09C9-99799BD35EFB}"/>
          </ac:picMkLst>
        </pc:picChg>
      </pc:sldChg>
      <pc:sldChg chg="del">
        <pc:chgData name="Matt Stiegman" userId="c17585bb-87e1-48a4-bb24-c1ec8872690d" providerId="ADAL" clId="{222A1E23-06A2-4DA6-A9B9-992F9583C900}" dt="2023-06-14T17:51:04.376" v="713" actId="47"/>
        <pc:sldMkLst>
          <pc:docMk/>
          <pc:sldMk cId="3518542044" sldId="341"/>
        </pc:sldMkLst>
      </pc:sldChg>
      <pc:sldChg chg="del">
        <pc:chgData name="Matt Stiegman" userId="c17585bb-87e1-48a4-bb24-c1ec8872690d" providerId="ADAL" clId="{222A1E23-06A2-4DA6-A9B9-992F9583C900}" dt="2023-06-14T17:51:05.714" v="714" actId="47"/>
        <pc:sldMkLst>
          <pc:docMk/>
          <pc:sldMk cId="469760743" sldId="342"/>
        </pc:sldMkLst>
      </pc:sldChg>
      <pc:sldChg chg="del">
        <pc:chgData name="Matt Stiegman" userId="c17585bb-87e1-48a4-bb24-c1ec8872690d" providerId="ADAL" clId="{222A1E23-06A2-4DA6-A9B9-992F9583C900}" dt="2023-06-14T17:51:07.261" v="715" actId="47"/>
        <pc:sldMkLst>
          <pc:docMk/>
          <pc:sldMk cId="2107549605" sldId="343"/>
        </pc:sldMkLst>
      </pc:sldChg>
      <pc:sldChg chg="del">
        <pc:chgData name="Matt Stiegman" userId="c17585bb-87e1-48a4-bb24-c1ec8872690d" providerId="ADAL" clId="{222A1E23-06A2-4DA6-A9B9-992F9583C900}" dt="2023-06-14T17:51:08.152" v="716" actId="47"/>
        <pc:sldMkLst>
          <pc:docMk/>
          <pc:sldMk cId="3416607520" sldId="344"/>
        </pc:sldMkLst>
      </pc:sldChg>
      <pc:sldChg chg="del">
        <pc:chgData name="Matt Stiegman" userId="c17585bb-87e1-48a4-bb24-c1ec8872690d" providerId="ADAL" clId="{222A1E23-06A2-4DA6-A9B9-992F9583C900}" dt="2023-06-14T17:51:08.636" v="717" actId="47"/>
        <pc:sldMkLst>
          <pc:docMk/>
          <pc:sldMk cId="3247444722" sldId="345"/>
        </pc:sldMkLst>
      </pc:sldChg>
      <pc:sldChg chg="del">
        <pc:chgData name="Matt Stiegman" userId="c17585bb-87e1-48a4-bb24-c1ec8872690d" providerId="ADAL" clId="{222A1E23-06A2-4DA6-A9B9-992F9583C900}" dt="2023-06-14T17:51:09.152" v="718" actId="47"/>
        <pc:sldMkLst>
          <pc:docMk/>
          <pc:sldMk cId="1522065377" sldId="346"/>
        </pc:sldMkLst>
      </pc:sldChg>
      <pc:sldChg chg="addSp delSp modSp new mod">
        <pc:chgData name="Matt Stiegman" userId="c17585bb-87e1-48a4-bb24-c1ec8872690d" providerId="ADAL" clId="{222A1E23-06A2-4DA6-A9B9-992F9583C900}" dt="2023-06-15T21:58:53.183" v="1931" actId="1076"/>
        <pc:sldMkLst>
          <pc:docMk/>
          <pc:sldMk cId="136045579" sldId="347"/>
        </pc:sldMkLst>
        <pc:spChg chg="add mod">
          <ac:chgData name="Matt Stiegman" userId="c17585bb-87e1-48a4-bb24-c1ec8872690d" providerId="ADAL" clId="{222A1E23-06A2-4DA6-A9B9-992F9583C900}" dt="2023-06-15T21:36:08.671" v="1473" actId="1076"/>
          <ac:spMkLst>
            <pc:docMk/>
            <pc:sldMk cId="136045579" sldId="347"/>
            <ac:spMk id="2" creationId="{54E021CE-94B0-C0FE-9E8A-0B0168606E78}"/>
          </ac:spMkLst>
        </pc:spChg>
        <pc:spChg chg="add mod">
          <ac:chgData name="Matt Stiegman" userId="c17585bb-87e1-48a4-bb24-c1ec8872690d" providerId="ADAL" clId="{222A1E23-06A2-4DA6-A9B9-992F9583C900}" dt="2023-06-15T21:58:53.183" v="1931" actId="1076"/>
          <ac:spMkLst>
            <pc:docMk/>
            <pc:sldMk cId="136045579" sldId="347"/>
            <ac:spMk id="4" creationId="{340535CE-683E-3CB6-F05A-97096CA2FD72}"/>
          </ac:spMkLst>
        </pc:spChg>
        <pc:spChg chg="add del mod">
          <ac:chgData name="Matt Stiegman" userId="c17585bb-87e1-48a4-bb24-c1ec8872690d" providerId="ADAL" clId="{222A1E23-06A2-4DA6-A9B9-992F9583C900}" dt="2023-06-15T18:48:17.202" v="923" actId="478"/>
          <ac:spMkLst>
            <pc:docMk/>
            <pc:sldMk cId="136045579" sldId="347"/>
            <ac:spMk id="5" creationId="{627F7B2C-E93F-7B78-78E6-87E1182A8860}"/>
          </ac:spMkLst>
        </pc:spChg>
        <pc:spChg chg="add del mod">
          <ac:chgData name="Matt Stiegman" userId="c17585bb-87e1-48a4-bb24-c1ec8872690d" providerId="ADAL" clId="{222A1E23-06A2-4DA6-A9B9-992F9583C900}" dt="2023-06-15T18:48:47.198" v="924" actId="478"/>
          <ac:spMkLst>
            <pc:docMk/>
            <pc:sldMk cId="136045579" sldId="347"/>
            <ac:spMk id="6" creationId="{7E915206-FD4C-7FC1-D040-C60E9EC61B0D}"/>
          </ac:spMkLst>
        </pc:spChg>
        <pc:spChg chg="add del mod">
          <ac:chgData name="Matt Stiegman" userId="c17585bb-87e1-48a4-bb24-c1ec8872690d" providerId="ADAL" clId="{222A1E23-06A2-4DA6-A9B9-992F9583C900}" dt="2023-06-15T16:12:31.790" v="788" actId="478"/>
          <ac:spMkLst>
            <pc:docMk/>
            <pc:sldMk cId="136045579" sldId="347"/>
            <ac:spMk id="7" creationId="{31FAE912-2FD1-A4DD-9E44-1F664F4252CE}"/>
          </ac:spMkLst>
        </pc:spChg>
        <pc:spChg chg="add mod">
          <ac:chgData name="Matt Stiegman" userId="c17585bb-87e1-48a4-bb24-c1ec8872690d" providerId="ADAL" clId="{222A1E23-06A2-4DA6-A9B9-992F9583C900}" dt="2023-06-15T19:24:47.370" v="1089" actId="1076"/>
          <ac:spMkLst>
            <pc:docMk/>
            <pc:sldMk cId="136045579" sldId="347"/>
            <ac:spMk id="8" creationId="{1BB497A9-6140-C66D-1399-4BE456CDB155}"/>
          </ac:spMkLst>
        </pc:spChg>
        <pc:picChg chg="add mod">
          <ac:chgData name="Matt Stiegman" userId="c17585bb-87e1-48a4-bb24-c1ec8872690d" providerId="ADAL" clId="{222A1E23-06A2-4DA6-A9B9-992F9583C900}" dt="2023-06-15T21:36:05.395" v="1472" actId="1076"/>
          <ac:picMkLst>
            <pc:docMk/>
            <pc:sldMk cId="136045579" sldId="347"/>
            <ac:picMk id="3" creationId="{3BD8E4F7-09FF-95F5-A565-4FDF92190195}"/>
          </ac:picMkLst>
        </pc:picChg>
      </pc:sldChg>
      <pc:sldChg chg="addSp delSp modSp new mod">
        <pc:chgData name="Matt Stiegman" userId="c17585bb-87e1-48a4-bb24-c1ec8872690d" providerId="ADAL" clId="{222A1E23-06A2-4DA6-A9B9-992F9583C900}" dt="2023-06-15T21:38:26.713" v="1664" actId="20577"/>
        <pc:sldMkLst>
          <pc:docMk/>
          <pc:sldMk cId="121530635" sldId="348"/>
        </pc:sldMkLst>
        <pc:spChg chg="add mod">
          <ac:chgData name="Matt Stiegman" userId="c17585bb-87e1-48a4-bb24-c1ec8872690d" providerId="ADAL" clId="{222A1E23-06A2-4DA6-A9B9-992F9583C900}" dt="2023-06-15T21:37:34.011" v="1580" actId="14100"/>
          <ac:spMkLst>
            <pc:docMk/>
            <pc:sldMk cId="121530635" sldId="348"/>
            <ac:spMk id="2" creationId="{6C090A5F-F766-0CF4-9B55-F2690D057235}"/>
          </ac:spMkLst>
        </pc:spChg>
        <pc:spChg chg="add mod">
          <ac:chgData name="Matt Stiegman" userId="c17585bb-87e1-48a4-bb24-c1ec8872690d" providerId="ADAL" clId="{222A1E23-06A2-4DA6-A9B9-992F9583C900}" dt="2023-06-15T19:25:51.691" v="1096" actId="1076"/>
          <ac:spMkLst>
            <pc:docMk/>
            <pc:sldMk cId="121530635" sldId="348"/>
            <ac:spMk id="4" creationId="{C57C9693-8234-7462-BAB3-7C086F03ECF2}"/>
          </ac:spMkLst>
        </pc:spChg>
        <pc:spChg chg="add del mod">
          <ac:chgData name="Matt Stiegman" userId="c17585bb-87e1-48a4-bb24-c1ec8872690d" providerId="ADAL" clId="{222A1E23-06A2-4DA6-A9B9-992F9583C900}" dt="2023-06-15T19:22:22.299" v="1084" actId="478"/>
          <ac:spMkLst>
            <pc:docMk/>
            <pc:sldMk cId="121530635" sldId="348"/>
            <ac:spMk id="5" creationId="{97F85192-8358-AD11-6CE1-648D7B411FEA}"/>
          </ac:spMkLst>
        </pc:spChg>
        <pc:spChg chg="add mod">
          <ac:chgData name="Matt Stiegman" userId="c17585bb-87e1-48a4-bb24-c1ec8872690d" providerId="ADAL" clId="{222A1E23-06A2-4DA6-A9B9-992F9583C900}" dt="2023-06-15T21:38:26.713" v="1664" actId="20577"/>
          <ac:spMkLst>
            <pc:docMk/>
            <pc:sldMk cId="121530635" sldId="348"/>
            <ac:spMk id="6" creationId="{25762F68-A0A4-864E-728E-A3E216639941}"/>
          </ac:spMkLst>
        </pc:spChg>
        <pc:picChg chg="add mod">
          <ac:chgData name="Matt Stiegman" userId="c17585bb-87e1-48a4-bb24-c1ec8872690d" providerId="ADAL" clId="{222A1E23-06A2-4DA6-A9B9-992F9583C900}" dt="2023-06-15T19:25:46.325" v="1095" actId="1076"/>
          <ac:picMkLst>
            <pc:docMk/>
            <pc:sldMk cId="121530635" sldId="348"/>
            <ac:picMk id="3" creationId="{938DB8A2-0F78-B72D-D9E1-39FDB0FF9161}"/>
          </ac:picMkLst>
        </pc:picChg>
        <pc:picChg chg="add mod modCrop">
          <ac:chgData name="Matt Stiegman" userId="c17585bb-87e1-48a4-bb24-c1ec8872690d" providerId="ADAL" clId="{222A1E23-06A2-4DA6-A9B9-992F9583C900}" dt="2023-06-14T17:49:14.423" v="711" actId="1076"/>
          <ac:picMkLst>
            <pc:docMk/>
            <pc:sldMk cId="121530635" sldId="348"/>
            <ac:picMk id="8" creationId="{8A99C6CB-6597-4564-410E-E19F8FBA2930}"/>
          </ac:picMkLst>
        </pc:picChg>
      </pc:sldChg>
      <pc:sldChg chg="addSp delSp modSp new mod">
        <pc:chgData name="Matt Stiegman" userId="c17585bb-87e1-48a4-bb24-c1ec8872690d" providerId="ADAL" clId="{222A1E23-06A2-4DA6-A9B9-992F9583C900}" dt="2023-06-15T21:40:58.153" v="1804" actId="1076"/>
        <pc:sldMkLst>
          <pc:docMk/>
          <pc:sldMk cId="1022556302" sldId="349"/>
        </pc:sldMkLst>
        <pc:spChg chg="add del mod">
          <ac:chgData name="Matt Stiegman" userId="c17585bb-87e1-48a4-bb24-c1ec8872690d" providerId="ADAL" clId="{222A1E23-06A2-4DA6-A9B9-992F9583C900}" dt="2023-06-15T19:30:13.221" v="1163" actId="478"/>
          <ac:spMkLst>
            <pc:docMk/>
            <pc:sldMk cId="1022556302" sldId="349"/>
            <ac:spMk id="2" creationId="{54BEF5B7-5B19-A1B8-1B14-B4AB4554F1A0}"/>
          </ac:spMkLst>
        </pc:spChg>
        <pc:spChg chg="add mod">
          <ac:chgData name="Matt Stiegman" userId="c17585bb-87e1-48a4-bb24-c1ec8872690d" providerId="ADAL" clId="{222A1E23-06A2-4DA6-A9B9-992F9583C900}" dt="2023-06-15T21:39:49.453" v="1750" actId="20577"/>
          <ac:spMkLst>
            <pc:docMk/>
            <pc:sldMk cId="1022556302" sldId="349"/>
            <ac:spMk id="3" creationId="{873D09CB-4BBE-5516-A879-B0040D085B55}"/>
          </ac:spMkLst>
        </pc:spChg>
        <pc:spChg chg="add mod">
          <ac:chgData name="Matt Stiegman" userId="c17585bb-87e1-48a4-bb24-c1ec8872690d" providerId="ADAL" clId="{222A1E23-06A2-4DA6-A9B9-992F9583C900}" dt="2023-06-15T19:33:01.905" v="1175" actId="14100"/>
          <ac:spMkLst>
            <pc:docMk/>
            <pc:sldMk cId="1022556302" sldId="349"/>
            <ac:spMk id="6" creationId="{AF9170B3-F173-B871-C647-9A13E82075A0}"/>
          </ac:spMkLst>
        </pc:spChg>
        <pc:spChg chg="add mod">
          <ac:chgData name="Matt Stiegman" userId="c17585bb-87e1-48a4-bb24-c1ec8872690d" providerId="ADAL" clId="{222A1E23-06A2-4DA6-A9B9-992F9583C900}" dt="2023-06-15T19:33:09.874" v="1177" actId="1076"/>
          <ac:spMkLst>
            <pc:docMk/>
            <pc:sldMk cId="1022556302" sldId="349"/>
            <ac:spMk id="7" creationId="{64C16E07-CF19-8F8C-D2FB-F849D8F4C682}"/>
          </ac:spMkLst>
        </pc:spChg>
        <pc:spChg chg="add del mod">
          <ac:chgData name="Matt Stiegman" userId="c17585bb-87e1-48a4-bb24-c1ec8872690d" providerId="ADAL" clId="{222A1E23-06A2-4DA6-A9B9-992F9583C900}" dt="2023-06-15T21:40:05.398" v="1752" actId="478"/>
          <ac:spMkLst>
            <pc:docMk/>
            <pc:sldMk cId="1022556302" sldId="349"/>
            <ac:spMk id="8" creationId="{A432C525-5343-A7F4-E387-441B00669650}"/>
          </ac:spMkLst>
        </pc:spChg>
        <pc:spChg chg="add mod">
          <ac:chgData name="Matt Stiegman" userId="c17585bb-87e1-48a4-bb24-c1ec8872690d" providerId="ADAL" clId="{222A1E23-06A2-4DA6-A9B9-992F9583C900}" dt="2023-06-15T21:40:41.333" v="1802" actId="14100"/>
          <ac:spMkLst>
            <pc:docMk/>
            <pc:sldMk cId="1022556302" sldId="349"/>
            <ac:spMk id="9" creationId="{14D2258F-F108-EBB6-D62B-C5FA284F7F51}"/>
          </ac:spMkLst>
        </pc:spChg>
        <pc:spChg chg="add mod">
          <ac:chgData name="Matt Stiegman" userId="c17585bb-87e1-48a4-bb24-c1ec8872690d" providerId="ADAL" clId="{222A1E23-06A2-4DA6-A9B9-992F9583C900}" dt="2023-06-15T21:40:58.153" v="1804" actId="1076"/>
          <ac:spMkLst>
            <pc:docMk/>
            <pc:sldMk cId="1022556302" sldId="349"/>
            <ac:spMk id="10" creationId="{E22B6710-3107-45D8-22E5-C76F0BC90127}"/>
          </ac:spMkLst>
        </pc:spChg>
        <pc:picChg chg="add mod">
          <ac:chgData name="Matt Stiegman" userId="c17585bb-87e1-48a4-bb24-c1ec8872690d" providerId="ADAL" clId="{222A1E23-06A2-4DA6-A9B9-992F9583C900}" dt="2023-06-15T19:32:37.969" v="1170" actId="1076"/>
          <ac:picMkLst>
            <pc:docMk/>
            <pc:sldMk cId="1022556302" sldId="349"/>
            <ac:picMk id="5" creationId="{C60F69C9-9443-E0CC-CAA0-507AB96AC12F}"/>
          </ac:picMkLst>
        </pc:picChg>
      </pc:sldChg>
      <pc:sldChg chg="addSp delSp modSp new mod">
        <pc:chgData name="Matt Stiegman" userId="c17585bb-87e1-48a4-bb24-c1ec8872690d" providerId="ADAL" clId="{222A1E23-06A2-4DA6-A9B9-992F9583C900}" dt="2023-06-15T21:43:08.004" v="1897" actId="478"/>
        <pc:sldMkLst>
          <pc:docMk/>
          <pc:sldMk cId="340713192" sldId="350"/>
        </pc:sldMkLst>
        <pc:spChg chg="add del mod">
          <ac:chgData name="Matt Stiegman" userId="c17585bb-87e1-48a4-bb24-c1ec8872690d" providerId="ADAL" clId="{222A1E23-06A2-4DA6-A9B9-992F9583C900}" dt="2023-06-15T21:43:08.004" v="1897" actId="478"/>
          <ac:spMkLst>
            <pc:docMk/>
            <pc:sldMk cId="340713192" sldId="350"/>
            <ac:spMk id="4" creationId="{A548EEA9-2AE8-F50B-D77C-4D954C12FDE4}"/>
          </ac:spMkLst>
        </pc:spChg>
        <pc:spChg chg="add mod">
          <ac:chgData name="Matt Stiegman" userId="c17585bb-87e1-48a4-bb24-c1ec8872690d" providerId="ADAL" clId="{222A1E23-06A2-4DA6-A9B9-992F9583C900}" dt="2023-06-15T19:59:34.228" v="1439" actId="14100"/>
          <ac:spMkLst>
            <pc:docMk/>
            <pc:sldMk cId="340713192" sldId="350"/>
            <ac:spMk id="5" creationId="{70F022E6-FC3B-2570-78AC-3249FAB8E710}"/>
          </ac:spMkLst>
        </pc:spChg>
        <pc:spChg chg="add mod">
          <ac:chgData name="Matt Stiegman" userId="c17585bb-87e1-48a4-bb24-c1ec8872690d" providerId="ADAL" clId="{222A1E23-06A2-4DA6-A9B9-992F9583C900}" dt="2023-06-15T21:42:56.459" v="1896" actId="20577"/>
          <ac:spMkLst>
            <pc:docMk/>
            <pc:sldMk cId="340713192" sldId="350"/>
            <ac:spMk id="6" creationId="{943171C6-5E08-B23E-2269-A03222EDD269}"/>
          </ac:spMkLst>
        </pc:spChg>
        <pc:picChg chg="add mod">
          <ac:chgData name="Matt Stiegman" userId="c17585bb-87e1-48a4-bb24-c1ec8872690d" providerId="ADAL" clId="{222A1E23-06A2-4DA6-A9B9-992F9583C900}" dt="2023-06-15T19:57:39.856" v="1295" actId="1076"/>
          <ac:picMkLst>
            <pc:docMk/>
            <pc:sldMk cId="340713192" sldId="350"/>
            <ac:picMk id="3" creationId="{C694C737-1CA5-F45B-F3C6-69FD6DE722D7}"/>
          </ac:picMkLst>
        </pc:picChg>
      </pc:sldChg>
      <pc:sldChg chg="new del ord">
        <pc:chgData name="Matt Stiegman" userId="c17585bb-87e1-48a4-bb24-c1ec8872690d" providerId="ADAL" clId="{222A1E23-06A2-4DA6-A9B9-992F9583C900}" dt="2023-06-15T20:28:03.455" v="1444" actId="47"/>
        <pc:sldMkLst>
          <pc:docMk/>
          <pc:sldMk cId="1729241270" sldId="351"/>
        </pc:sldMkLst>
      </pc:sldChg>
      <pc:sldChg chg="addSp delSp modSp add mod">
        <pc:chgData name="Matt Stiegman" userId="c17585bb-87e1-48a4-bb24-c1ec8872690d" providerId="ADAL" clId="{222A1E23-06A2-4DA6-A9B9-992F9583C900}" dt="2023-06-15T20:29:40.098" v="1455" actId="962"/>
        <pc:sldMkLst>
          <pc:docMk/>
          <pc:sldMk cId="526805652" sldId="352"/>
        </pc:sldMkLst>
        <pc:spChg chg="del">
          <ac:chgData name="Matt Stiegman" userId="c17585bb-87e1-48a4-bb24-c1ec8872690d" providerId="ADAL" clId="{222A1E23-06A2-4DA6-A9B9-992F9583C900}" dt="2023-06-15T20:28:36.629" v="1451" actId="478"/>
          <ac:spMkLst>
            <pc:docMk/>
            <pc:sldMk cId="526805652" sldId="352"/>
            <ac:spMk id="5" creationId="{897A3C22-EA91-A651-394B-BD43B5465472}"/>
          </ac:spMkLst>
        </pc:spChg>
        <pc:picChg chg="add mod">
          <ac:chgData name="Matt Stiegman" userId="c17585bb-87e1-48a4-bb24-c1ec8872690d" providerId="ADAL" clId="{222A1E23-06A2-4DA6-A9B9-992F9583C900}" dt="2023-06-15T20:29:40.098" v="1455" actId="962"/>
          <ac:picMkLst>
            <pc:docMk/>
            <pc:sldMk cId="526805652" sldId="352"/>
            <ac:picMk id="3" creationId="{18B0D8F1-036B-703B-9DAF-12889B0B9BD5}"/>
          </ac:picMkLst>
        </pc:picChg>
        <pc:picChg chg="del mod">
          <ac:chgData name="Matt Stiegman" userId="c17585bb-87e1-48a4-bb24-c1ec8872690d" providerId="ADAL" clId="{222A1E23-06A2-4DA6-A9B9-992F9583C900}" dt="2023-06-15T20:29:32.462" v="1452" actId="478"/>
          <ac:picMkLst>
            <pc:docMk/>
            <pc:sldMk cId="526805652" sldId="352"/>
            <ac:picMk id="4" creationId="{27690BBD-1D7A-7F92-D29C-F39C02CD0B5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diagram, screenshot, line&#10;&#10;Description automatically generated">
            <a:extLst>
              <a:ext uri="{FF2B5EF4-FFF2-40B4-BE49-F238E27FC236}">
                <a16:creationId xmlns:a16="http://schemas.microsoft.com/office/drawing/2014/main" id="{18B0D8F1-036B-703B-9DAF-12889B0B9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0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A8F61C2-C48F-96B0-09C9-99799BD35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15" y="2971800"/>
            <a:ext cx="7715035" cy="27458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724EA2-C8E2-4151-E005-85619C500F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171" y="662285"/>
            <a:ext cx="7917657" cy="814388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00883D63-9F80-2ABF-8828-32E9E49E4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883" y="1283128"/>
            <a:ext cx="2819400" cy="467197"/>
          </a:xfrm>
          <a:prstGeom prst="wedgeRectCallout">
            <a:avLst>
              <a:gd name="adj1" fmla="val -22203"/>
              <a:gd name="adj2" fmla="val -728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/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</a:rPr>
              <a:t>Config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  <a:sym typeface="Wingdings" panose="05000000000000000000" pitchFamily="2" charset="2"/>
              </a:rPr>
              <a:t>Solid Solutions</a:t>
            </a:r>
            <a:endParaRPr lang="en-US" sz="2000" b="1" i="1" baseline="-25000" dirty="0">
              <a:solidFill>
                <a:schemeClr val="accent6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6" name="Arrow: Bent 5">
            <a:extLst>
              <a:ext uri="{FF2B5EF4-FFF2-40B4-BE49-F238E27FC236}">
                <a16:creationId xmlns:a16="http://schemas.microsoft.com/office/drawing/2014/main" id="{E47EC752-DD18-BCD8-078B-34994DF1FC4D}"/>
              </a:ext>
            </a:extLst>
          </p:cNvPr>
          <p:cNvSpPr/>
          <p:nvPr/>
        </p:nvSpPr>
        <p:spPr>
          <a:xfrm rot="5400000">
            <a:off x="3774948" y="1575134"/>
            <a:ext cx="1594099" cy="1199233"/>
          </a:xfrm>
          <a:prstGeom prst="bentArrow">
            <a:avLst>
              <a:gd name="adj1" fmla="val 30182"/>
              <a:gd name="adj2" fmla="val 2981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id="{BB21E97A-1018-56D8-17F6-622774CAC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565977"/>
            <a:ext cx="2691000" cy="595676"/>
          </a:xfrm>
          <a:prstGeom prst="wedgeRectCallout">
            <a:avLst>
              <a:gd name="adj1" fmla="val -22111"/>
              <a:gd name="adj2" fmla="val -661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activity model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ideal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C5A635-D2E2-C558-5BDB-DB5DC6F65F19}"/>
              </a:ext>
            </a:extLst>
          </p:cNvPr>
          <p:cNvSpPr/>
          <p:nvPr/>
        </p:nvSpPr>
        <p:spPr>
          <a:xfrm>
            <a:off x="806915" y="2971800"/>
            <a:ext cx="1176014" cy="324143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4D8E5B65-C95D-4688-0AB4-6581EF642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133871"/>
            <a:ext cx="3270208" cy="699298"/>
          </a:xfrm>
          <a:prstGeom prst="wedgeRectCallout">
            <a:avLst>
              <a:gd name="adj1" fmla="val -54208"/>
              <a:gd name="adj2" fmla="val 261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Assign a name, end members, and tags (abbreviations)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5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D8E4F7-09FF-95F5-A565-4FDF92190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132" y="1445419"/>
            <a:ext cx="7482153" cy="3967162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40535CE-683E-3CB6-F05A-97096CA2FD72}"/>
              </a:ext>
            </a:extLst>
          </p:cNvPr>
          <p:cNvSpPr/>
          <p:nvPr/>
        </p:nvSpPr>
        <p:spPr>
          <a:xfrm>
            <a:off x="1106132" y="2019035"/>
            <a:ext cx="8382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1BB497A9-6140-C66D-1399-4BE456CDB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791200"/>
            <a:ext cx="2186745" cy="457199"/>
          </a:xfrm>
          <a:prstGeom prst="wedgeRectCallout">
            <a:avLst>
              <a:gd name="adj1" fmla="val -21054"/>
              <a:gd name="adj2" fmla="val -331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Go to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Plot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pane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54E021CE-94B0-C0FE-9E8A-0B0168606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78954"/>
            <a:ext cx="1905000" cy="1100091"/>
          </a:xfrm>
          <a:prstGeom prst="wedgeRectCallout">
            <a:avLst>
              <a:gd name="adj1" fmla="val 59790"/>
              <a:gd name="adj2" fmla="val -239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Ca++ and Mn++ substitute for each other in the solid solution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4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8DB8A2-0F78-B72D-D9E1-39FDB0FF91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3791" y="900580"/>
            <a:ext cx="7256417" cy="536164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57C9693-8234-7462-BAB3-7C086F03ECF2}"/>
              </a:ext>
            </a:extLst>
          </p:cNvPr>
          <p:cNvSpPr/>
          <p:nvPr/>
        </p:nvSpPr>
        <p:spPr>
          <a:xfrm>
            <a:off x="3048000" y="1447800"/>
            <a:ext cx="7620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25762F68-A0A4-864E-728E-A3E216639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725445"/>
            <a:ext cx="2133600" cy="838200"/>
          </a:xfrm>
          <a:prstGeom prst="wedgeRectCallout">
            <a:avLst>
              <a:gd name="adj1" fmla="val -59142"/>
              <a:gd name="adj2" fmla="val -282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Click within field to highlight individual tranches</a:t>
            </a:r>
            <a:endParaRPr lang="en-US" b="1" i="1" baseline="-25000" dirty="0">
              <a:cs typeface="Calibri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99C6CB-6597-4564-410E-E19F8FBA29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667"/>
          <a:stretch/>
        </p:blipFill>
        <p:spPr>
          <a:xfrm>
            <a:off x="5586366" y="2408438"/>
            <a:ext cx="1000125" cy="190500"/>
          </a:xfrm>
          <a:prstGeom prst="rect">
            <a:avLst/>
          </a:prstGeom>
        </p:spPr>
      </p:pic>
      <p:sp>
        <p:nvSpPr>
          <p:cNvPr id="2" name="AutoShape 12">
            <a:extLst>
              <a:ext uri="{FF2B5EF4-FFF2-40B4-BE49-F238E27FC236}">
                <a16:creationId xmlns:a16="http://schemas.microsoft.com/office/drawing/2014/main" id="{6C090A5F-F766-0CF4-9B55-F2690D057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2503" y="595780"/>
            <a:ext cx="2902998" cy="1024497"/>
          </a:xfrm>
          <a:prstGeom prst="wedgeRectCallout">
            <a:avLst>
              <a:gd name="adj1" fmla="val 21338"/>
              <a:gd name="adj2" fmla="val 887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Cal-</a:t>
            </a:r>
            <a:r>
              <a:rPr lang="en-US" i="1" dirty="0" err="1">
                <a:solidFill>
                  <a:prstClr val="black"/>
                </a:solidFill>
                <a:cs typeface="Calibri" pitchFamily="34" charset="0"/>
              </a:rPr>
              <a:t>Rds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field represents series of tranches between end members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873D09CB-4BBE-5516-A879-B0040D085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68879"/>
            <a:ext cx="2819400" cy="651530"/>
          </a:xfrm>
          <a:prstGeom prst="wedgeRectCallout">
            <a:avLst>
              <a:gd name="adj1" fmla="val -21888"/>
              <a:gd name="adj2" fmla="val -4431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/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</a:rPr>
              <a:t>Comparison using non-ideal model</a:t>
            </a:r>
            <a:endParaRPr lang="en-US" sz="2000" b="1" i="1" baseline="-25000" dirty="0">
              <a:solidFill>
                <a:schemeClr val="accent6">
                  <a:lumMod val="75000"/>
                </a:schemeClr>
              </a:solidFill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0F69C9-9443-E0CC-CAA0-507AB96AC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1828800"/>
            <a:ext cx="7833520" cy="281433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F9170B3-F173-B871-C647-9A13E82075A0}"/>
              </a:ext>
            </a:extLst>
          </p:cNvPr>
          <p:cNvSpPr/>
          <p:nvPr/>
        </p:nvSpPr>
        <p:spPr>
          <a:xfrm>
            <a:off x="2057400" y="3245582"/>
            <a:ext cx="1219200" cy="25961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4C16E07-CF19-8F8C-D2FB-F849D8F4C682}"/>
              </a:ext>
            </a:extLst>
          </p:cNvPr>
          <p:cNvSpPr/>
          <p:nvPr/>
        </p:nvSpPr>
        <p:spPr>
          <a:xfrm>
            <a:off x="3429000" y="2983798"/>
            <a:ext cx="1219200" cy="25961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14D2258F-F108-EBB6-D62B-C5FA284F7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780943"/>
            <a:ext cx="3200399" cy="533399"/>
          </a:xfrm>
          <a:prstGeom prst="wedgeRectCallout">
            <a:avLst>
              <a:gd name="adj1" fmla="val -21054"/>
              <a:gd name="adj2" fmla="val -847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Guggenheim parameter a0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E22B6710-3107-45D8-22E5-C76F0BC90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6512" y="5444971"/>
            <a:ext cx="2186745" cy="457199"/>
          </a:xfrm>
          <a:prstGeom prst="wedgeRectCallout">
            <a:avLst>
              <a:gd name="adj1" fmla="val -21054"/>
              <a:gd name="adj2" fmla="val -331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Go to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Plot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pane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5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94C737-1CA5-F45B-F3C6-69FD6DE72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449849"/>
            <a:ext cx="7391400" cy="557730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0F022E6-FC3B-2570-78AC-3249FAB8E710}"/>
              </a:ext>
            </a:extLst>
          </p:cNvPr>
          <p:cNvSpPr/>
          <p:nvPr/>
        </p:nvSpPr>
        <p:spPr>
          <a:xfrm>
            <a:off x="3048000" y="990600"/>
            <a:ext cx="7620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943171C6-5E08-B23E-2269-A03222EDD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6141451"/>
            <a:ext cx="4979573" cy="533399"/>
          </a:xfrm>
          <a:prstGeom prst="wedgeRectCallout">
            <a:avLst>
              <a:gd name="adj1" fmla="val -21054"/>
              <a:gd name="adj2" fmla="val -331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This solid solution is less stable than the ideal version and exhibits a miscibility gap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13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2232</TotalTime>
  <Words>83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103</cp:revision>
  <dcterms:created xsi:type="dcterms:W3CDTF">2013-10-01T15:24:04Z</dcterms:created>
  <dcterms:modified xsi:type="dcterms:W3CDTF">2023-06-15T21:59:01Z</dcterms:modified>
</cp:coreProperties>
</file>