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60" r:id="rId3"/>
    <p:sldId id="265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ia Wang" initials="JW" lastIdx="2" clrIdx="0">
    <p:extLst>
      <p:ext uri="{19B8F6BF-5375-455C-9EA6-DF929625EA0E}">
        <p15:presenceInfo xmlns:p15="http://schemas.microsoft.com/office/powerpoint/2012/main" userId="Jia Wang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191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775" y="4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DF183-3225-4047-818F-30FA0EF9379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1834A-49E5-483D-BE7E-F306517F24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754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DF183-3225-4047-818F-30FA0EF9379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1834A-49E5-483D-BE7E-F306517F24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7277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DF183-3225-4047-818F-30FA0EF9379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1834A-49E5-483D-BE7E-F306517F24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9612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DF183-3225-4047-818F-30FA0EF9379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1834A-49E5-483D-BE7E-F306517F24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9524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DF183-3225-4047-818F-30FA0EF9379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1834A-49E5-483D-BE7E-F306517F24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6479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DF183-3225-4047-818F-30FA0EF9379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1834A-49E5-483D-BE7E-F306517F24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3608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DF183-3225-4047-818F-30FA0EF9379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1834A-49E5-483D-BE7E-F306517F24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9748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DF183-3225-4047-818F-30FA0EF9379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1834A-49E5-483D-BE7E-F306517F24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7808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DF183-3225-4047-818F-30FA0EF9379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1834A-49E5-483D-BE7E-F306517F24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2310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DF183-3225-4047-818F-30FA0EF9379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1834A-49E5-483D-BE7E-F306517F24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56900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DF183-3225-4047-818F-30FA0EF9379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1834A-49E5-483D-BE7E-F306517F24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0441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7DF183-3225-4047-818F-30FA0EF9379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91834A-49E5-483D-BE7E-F306517F24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8001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7652ABB-7A28-4BEE-8E8A-B16EF89B5F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490181" y="202936"/>
            <a:ext cx="6144584" cy="6501189"/>
          </a:xfrm>
          <a:prstGeom prst="rect">
            <a:avLst/>
          </a:prstGeom>
        </p:spPr>
      </p:pic>
      <p:sp>
        <p:nvSpPr>
          <p:cNvPr id="6" name="AutoShape 3"/>
          <p:cNvSpPr>
            <a:spLocks noChangeArrowheads="1"/>
          </p:cNvSpPr>
          <p:nvPr/>
        </p:nvSpPr>
        <p:spPr bwMode="auto">
          <a:xfrm>
            <a:off x="1828800" y="304800"/>
            <a:ext cx="2590800" cy="917448"/>
          </a:xfrm>
          <a:prstGeom prst="wedgeRectCallout">
            <a:avLst>
              <a:gd name="adj1" fmla="val -33993"/>
              <a:gd name="adj2" fmla="val 7584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All the GWB programs in one place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E6D2F8B-CD38-4F62-9A8B-4C21E8158B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511627" y="200882"/>
            <a:ext cx="6118081" cy="6487630"/>
          </a:xfrm>
          <a:prstGeom prst="rect">
            <a:avLst/>
          </a:prstGeom>
        </p:spPr>
      </p:pic>
      <p:sp>
        <p:nvSpPr>
          <p:cNvPr id="7" name="AutoShape 3"/>
          <p:cNvSpPr>
            <a:spLocks noChangeArrowheads="1"/>
          </p:cNvSpPr>
          <p:nvPr/>
        </p:nvSpPr>
        <p:spPr bwMode="auto">
          <a:xfrm>
            <a:off x="2895600" y="304800"/>
            <a:ext cx="2971800" cy="917448"/>
          </a:xfrm>
          <a:prstGeom prst="wedgeRectCallout">
            <a:avLst>
              <a:gd name="adj1" fmla="val -33993"/>
              <a:gd name="adj2" fmla="val 7584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Access </a:t>
            </a:r>
            <a:r>
              <a:rPr lang="en-US" sz="20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ChemPlugin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clients, website, and User’s Guide</a:t>
            </a:r>
          </a:p>
        </p:txBody>
      </p:sp>
    </p:spTree>
    <p:extLst>
      <p:ext uri="{BB962C8B-B14F-4D97-AF65-F5344CB8AC3E}">
        <p14:creationId xmlns:p14="http://schemas.microsoft.com/office/powerpoint/2010/main" val="20197341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ED26F8C-2A33-4D33-A502-C23240976F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528886" y="198382"/>
            <a:ext cx="6093191" cy="6461236"/>
          </a:xfrm>
          <a:prstGeom prst="rect">
            <a:avLst/>
          </a:prstGeom>
        </p:spPr>
      </p:pic>
      <p:sp>
        <p:nvSpPr>
          <p:cNvPr id="8" name="AutoShape 3"/>
          <p:cNvSpPr>
            <a:spLocks noChangeArrowheads="1"/>
          </p:cNvSpPr>
          <p:nvPr/>
        </p:nvSpPr>
        <p:spPr bwMode="auto">
          <a:xfrm>
            <a:off x="5486400" y="4800600"/>
            <a:ext cx="2667000" cy="917448"/>
          </a:xfrm>
          <a:prstGeom prst="wedgeRectCallout">
            <a:avLst>
              <a:gd name="adj1" fmla="val -67306"/>
              <a:gd name="adj2" fmla="val -49318"/>
            </a:avLst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Theory and fully-worked GWB examples</a:t>
            </a: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3733800" y="304800"/>
            <a:ext cx="1752600" cy="917448"/>
          </a:xfrm>
          <a:prstGeom prst="wedgeRectCallout">
            <a:avLst>
              <a:gd name="adj1" fmla="val -33993"/>
              <a:gd name="adj2" fmla="val 7584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Read the User’s Guides</a:t>
            </a:r>
          </a:p>
        </p:txBody>
      </p:sp>
    </p:spTree>
    <p:extLst>
      <p:ext uri="{BB962C8B-B14F-4D97-AF65-F5344CB8AC3E}">
        <p14:creationId xmlns:p14="http://schemas.microsoft.com/office/powerpoint/2010/main" val="33167903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DD7F2C4-A07E-4088-A1B6-B4CA7C5B48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511627" y="207809"/>
            <a:ext cx="6118081" cy="6487629"/>
          </a:xfrm>
          <a:prstGeom prst="rect">
            <a:avLst/>
          </a:prstGeom>
        </p:spPr>
      </p:pic>
      <p:sp>
        <p:nvSpPr>
          <p:cNvPr id="6" name="AutoShape 3"/>
          <p:cNvSpPr>
            <a:spLocks noChangeArrowheads="1"/>
          </p:cNvSpPr>
          <p:nvPr/>
        </p:nvSpPr>
        <p:spPr bwMode="auto">
          <a:xfrm>
            <a:off x="4457700" y="304800"/>
            <a:ext cx="2438400" cy="917448"/>
          </a:xfrm>
          <a:prstGeom prst="wedgeRectCallout">
            <a:avLst>
              <a:gd name="adj1" fmla="val -33993"/>
              <a:gd name="adj2" fmla="val 7584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Configure your settings in one place</a:t>
            </a:r>
          </a:p>
        </p:txBody>
      </p:sp>
    </p:spTree>
    <p:extLst>
      <p:ext uri="{BB962C8B-B14F-4D97-AF65-F5344CB8AC3E}">
        <p14:creationId xmlns:p14="http://schemas.microsoft.com/office/powerpoint/2010/main" val="5394541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167FAD8-B9CE-4DE1-9558-335C115BF1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521523" y="208799"/>
            <a:ext cx="6118081" cy="648763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BE6925BD-E3D9-4050-A813-8D139A790B14}"/>
              </a:ext>
            </a:extLst>
          </p:cNvPr>
          <p:cNvSpPr/>
          <p:nvPr/>
        </p:nvSpPr>
        <p:spPr>
          <a:xfrm>
            <a:off x="5105400" y="685800"/>
            <a:ext cx="1066800" cy="457200"/>
          </a:xfrm>
          <a:prstGeom prst="rect">
            <a:avLst/>
          </a:prstGeom>
          <a:solidFill>
            <a:srgbClr val="319177"/>
          </a:solidFill>
          <a:ln>
            <a:solidFill>
              <a:srgbClr val="31917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4572000" y="152400"/>
            <a:ext cx="4343400" cy="917448"/>
          </a:xfrm>
          <a:prstGeom prst="wedgeRectCallout">
            <a:avLst>
              <a:gd name="adj1" fmla="val -24562"/>
              <a:gd name="adj2" fmla="val 8715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Activate GWB, download datasets, GWB.com, YouTube, Updates, and more</a:t>
            </a:r>
          </a:p>
        </p:txBody>
      </p:sp>
    </p:spTree>
    <p:extLst>
      <p:ext uri="{BB962C8B-B14F-4D97-AF65-F5344CB8AC3E}">
        <p14:creationId xmlns:p14="http://schemas.microsoft.com/office/powerpoint/2010/main" val="29811704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B9791F0-6DFD-4FF1-A44B-4823A5307E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507645" y="179550"/>
            <a:ext cx="6128709" cy="6498899"/>
          </a:xfrm>
          <a:prstGeom prst="rect">
            <a:avLst/>
          </a:prstGeom>
        </p:spPr>
      </p:pic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5887597" y="184667"/>
            <a:ext cx="2936314" cy="1059608"/>
          </a:xfrm>
          <a:prstGeom prst="wedgeRectCallout">
            <a:avLst>
              <a:gd name="adj1" fmla="val -20921"/>
              <a:gd name="adj2" fmla="val 62398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Subscribe to GWB, Upgrade options, request academic discount</a:t>
            </a:r>
          </a:p>
        </p:txBody>
      </p:sp>
    </p:spTree>
    <p:extLst>
      <p:ext uri="{BB962C8B-B14F-4D97-AF65-F5344CB8AC3E}">
        <p14:creationId xmlns:p14="http://schemas.microsoft.com/office/powerpoint/2010/main" val="210267095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531</TotalTime>
  <Words>57</Words>
  <Application>Microsoft Office PowerPoint</Application>
  <PresentationFormat>On-screen Show (4:3)</PresentationFormat>
  <Paragraphs>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GWB Essentials</dc:title>
  <dc:creator>bethke</dc:creator>
  <cp:lastModifiedBy>Jia Wang</cp:lastModifiedBy>
  <cp:revision>52</cp:revision>
  <dcterms:created xsi:type="dcterms:W3CDTF">2006-08-16T00:00:00Z</dcterms:created>
  <dcterms:modified xsi:type="dcterms:W3CDTF">2022-11-21T21:38:56Z</dcterms:modified>
</cp:coreProperties>
</file>