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294" r:id="rId3"/>
    <p:sldId id="303" r:id="rId4"/>
    <p:sldId id="305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2DACDA-17C1-402E-A074-CAB1D754A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3" y="573561"/>
            <a:ext cx="7467600" cy="5734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Bar Chart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1551CBE-2EEC-478F-A2EF-EB3D8CE55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5" y="573561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Bar Charts and other specialty plots.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828800" y="1219200"/>
            <a:ext cx="2286000" cy="533400"/>
          </a:xfrm>
          <a:prstGeom prst="wedgeRectCallout">
            <a:avLst>
              <a:gd name="adj1" fmla="val -32670"/>
              <a:gd name="adj2" fmla="val -838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Bar Chart…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490DDC03-6309-4E5A-9732-BAACDAD03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3" y="573561"/>
            <a:ext cx="7467600" cy="57340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879182" y="5181600"/>
            <a:ext cx="3810000" cy="914400"/>
          </a:xfrm>
          <a:prstGeom prst="wedgeRectCallout">
            <a:avLst>
              <a:gd name="adj1" fmla="val -40233"/>
              <a:gd name="adj2" fmla="val -1292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Bar Chart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976313" y="2428875"/>
            <a:ext cx="2209800" cy="990600"/>
          </a:xfrm>
          <a:prstGeom prst="wedgeRectCallout">
            <a:avLst>
              <a:gd name="adj1" fmla="val 66169"/>
              <a:gd name="adj2" fmla="val 309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81024" y="5410200"/>
            <a:ext cx="3609975" cy="874239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257801" y="214311"/>
            <a:ext cx="3657600" cy="1081089"/>
          </a:xfrm>
          <a:prstGeom prst="wedgeRectCallout">
            <a:avLst>
              <a:gd name="adj1" fmla="val 19174"/>
              <a:gd name="adj2" fmla="val 309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Bar chart shows the fluid’s 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cation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-anion balance graphically.</a:t>
            </a:r>
          </a:p>
        </p:txBody>
      </p:sp>
    </p:spTree>
    <p:extLst>
      <p:ext uri="{BB962C8B-B14F-4D97-AF65-F5344CB8AC3E}">
        <p14:creationId xmlns:p14="http://schemas.microsoft.com/office/powerpoint/2010/main" val="224506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922611-9647-4B07-BFE2-1317CAD79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9" y="1921913"/>
            <a:ext cx="6324599" cy="4856388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D38DD5C-321C-4214-A079-0020FE0E7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129655"/>
            <a:ext cx="3286125" cy="3870325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8288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257800" y="209550"/>
            <a:ext cx="36576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Bar Chart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971800" y="1524000"/>
            <a:ext cx="2743200" cy="1090601"/>
          </a:xfrm>
          <a:prstGeom prst="wedgeRectCallout">
            <a:avLst>
              <a:gd name="adj1" fmla="val -51961"/>
              <a:gd name="adj2" fmla="val -750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Uncheck “Common ions” and check “Show all labels” to include minor ions.</a:t>
            </a:r>
          </a:p>
        </p:txBody>
      </p:sp>
      <p:sp>
        <p:nvSpPr>
          <p:cNvPr id="8" name="Oval 7"/>
          <p:cNvSpPr/>
          <p:nvPr/>
        </p:nvSpPr>
        <p:spPr>
          <a:xfrm>
            <a:off x="27710" y="362525"/>
            <a:ext cx="600364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362074" y="1957874"/>
            <a:ext cx="1457326" cy="1090601"/>
          </a:xfrm>
          <a:prstGeom prst="wedgeRectCallout">
            <a:avLst>
              <a:gd name="adj1" fmla="val -32782"/>
              <a:gd name="adj2" fmla="val -8383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number of samples to plot in Block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790825" y="5655114"/>
            <a:ext cx="2438400" cy="763196"/>
          </a:xfrm>
          <a:prstGeom prst="wedgeRectCallout">
            <a:avLst>
              <a:gd name="adj1" fmla="val 36320"/>
              <a:gd name="adj2" fmla="val -1225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Minor ions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NH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others are plotted.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23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C38A87-F531-43DD-9DAD-CE15607F3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905001"/>
            <a:ext cx="6229382" cy="478327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2AF17795-29A2-4912-ABB1-A9F16EE44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93" y="166687"/>
            <a:ext cx="3190908" cy="3758181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57200" y="2438400"/>
            <a:ext cx="1676398" cy="762000"/>
          </a:xfrm>
          <a:prstGeom prst="wedgeRectCallout">
            <a:avLst>
              <a:gd name="adj1" fmla="val 45673"/>
              <a:gd name="adj2" fmla="val -1657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samples to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790821" y="33339"/>
            <a:ext cx="1838391" cy="866775"/>
          </a:xfrm>
          <a:prstGeom prst="wedgeRectCallout">
            <a:avLst>
              <a:gd name="adj1" fmla="val -37144"/>
              <a:gd name="adj2" fmla="val 1064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time…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76249" y="381000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810000" y="1524001"/>
            <a:ext cx="4099494" cy="1076325"/>
          </a:xfrm>
          <a:prstGeom prst="wedgeRectCallout">
            <a:avLst>
              <a:gd name="adj1" fmla="val -66405"/>
              <a:gd name="adj2" fmla="val -2834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Next block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cycle through groups of samples. “Max samples shown” was set to 6 on the Plot pane.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5870</TotalTime>
  <Words>179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80</cp:revision>
  <dcterms:created xsi:type="dcterms:W3CDTF">2013-01-25T18:37:22Z</dcterms:created>
  <dcterms:modified xsi:type="dcterms:W3CDTF">2020-01-28T17:11:59Z</dcterms:modified>
</cp:coreProperties>
</file>