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1" r:id="rId2"/>
    <p:sldId id="294" r:id="rId3"/>
    <p:sldId id="295" r:id="rId4"/>
    <p:sldId id="303" r:id="rId5"/>
    <p:sldId id="297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86FEA74A-A86F-4EE0-930D-AF4CC96253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3" y="564036"/>
            <a:ext cx="7439025" cy="57435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 err="1">
                <a:solidFill>
                  <a:srgbClr val="F79646">
                    <a:lumMod val="75000"/>
                  </a:srgbClr>
                </a:solidFill>
              </a:rPr>
              <a:t>Durov</a:t>
            </a:r>
            <a:r>
              <a:rPr lang="en-US" sz="4000" b="1">
                <a:solidFill>
                  <a:srgbClr val="F79646">
                    <a:lumMod val="75000"/>
                  </a:srgbClr>
                </a:solidFill>
              </a:rPr>
              <a:t> Diagrams</a:t>
            </a:r>
            <a:endParaRPr lang="en-US" sz="4000" b="1" dirty="0">
              <a:solidFill>
                <a:srgbClr val="F79646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5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3F7C408-B8C6-4B99-9B21-8BE56026A6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8" y="564036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71850" y="136151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Durov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diagrams, cross-plots, time series graphs, and more.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39143" y="1295400"/>
            <a:ext cx="2819400" cy="533400"/>
          </a:xfrm>
          <a:prstGeom prst="wedgeRectCallout">
            <a:avLst>
              <a:gd name="adj1" fmla="val 8389"/>
              <a:gd name="adj2" fmla="val -1055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Durov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Diagram…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451959" y="1752600"/>
            <a:ext cx="2667000" cy="1447800"/>
          </a:xfrm>
          <a:prstGeom prst="wedgeRectCallout">
            <a:avLst>
              <a:gd name="adj1" fmla="val 25426"/>
              <a:gd name="adj2" fmla="val -839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set the color, shape, or size of markers representing individual samples or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48F4E5C4-0822-43A0-AB71-2AD6206358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578323"/>
            <a:ext cx="7429500" cy="574357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38150" y="5105400"/>
            <a:ext cx="4038600" cy="1031402"/>
          </a:xfrm>
          <a:prstGeom prst="wedgeRectCallout">
            <a:avLst>
              <a:gd name="adj1" fmla="val -24367"/>
              <a:gd name="adj2" fmla="val -9884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gridlines,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705350" y="142875"/>
            <a:ext cx="4267200" cy="847725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Durov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Diagram shows the fluid’s major ion composition, TDS, and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pH.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AutoShape 12">
            <a:extLst>
              <a:ext uri="{FF2B5EF4-FFF2-40B4-BE49-F238E27FC236}">
                <a16:creationId xmlns:a16="http://schemas.microsoft.com/office/drawing/2014/main" id="{19A94EB2-3819-4338-BB06-B5F2FCCF5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50" y="2743200"/>
            <a:ext cx="2209800" cy="990600"/>
          </a:xfrm>
          <a:prstGeom prst="wedgeRectCallout">
            <a:avLst>
              <a:gd name="adj1" fmla="val 68323"/>
              <a:gd name="adj2" fmla="val 2419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44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F5258FBD-0DD5-41E5-901B-D32561B37B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564036"/>
            <a:ext cx="7429500" cy="5743575"/>
          </a:xfrm>
          <a:prstGeom prst="rect">
            <a:avLst/>
          </a:prstGeom>
        </p:spPr>
      </p:pic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743450" y="114300"/>
            <a:ext cx="4267200" cy="826614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Durov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Diagram shows the fluid’s major ion composition, TDS, and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pH.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06974DC6-6CAD-4AFE-AF8D-915579F028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3" y="2743200"/>
            <a:ext cx="1095375" cy="3248025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9C72AE91-9828-49DC-B682-625DC4E1362F}"/>
              </a:ext>
            </a:extLst>
          </p:cNvPr>
          <p:cNvSpPr/>
          <p:nvPr/>
        </p:nvSpPr>
        <p:spPr>
          <a:xfrm>
            <a:off x="1000125" y="4257674"/>
            <a:ext cx="990600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D6CE0C38-77BA-445C-9569-85DB06958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5334000"/>
            <a:ext cx="3276600" cy="331314"/>
          </a:xfrm>
          <a:prstGeom prst="wedgeRectCallout">
            <a:avLst>
              <a:gd name="adj1" fmla="val -46775"/>
              <a:gd name="adj2" fmla="val -3206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Toggle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Sample Labels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and off</a:t>
            </a:r>
          </a:p>
        </p:txBody>
      </p:sp>
      <p:sp>
        <p:nvSpPr>
          <p:cNvPr id="12" name="AutoShape 12">
            <a:extLst>
              <a:ext uri="{FF2B5EF4-FFF2-40B4-BE49-F238E27FC236}">
                <a16:creationId xmlns:a16="http://schemas.microsoft.com/office/drawing/2014/main" id="{80C9FE37-F64C-45E4-9823-FF00EA399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3802856"/>
            <a:ext cx="3657600" cy="738188"/>
          </a:xfrm>
          <a:prstGeom prst="wedgeRectCallout">
            <a:avLst>
              <a:gd name="adj1" fmla="val -65932"/>
              <a:gd name="adj2" fmla="val -365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Durov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Diagram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75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B1B3671D-F501-4ACA-B7CC-EF7396E613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473" y="1895396"/>
            <a:ext cx="6286500" cy="4848225"/>
          </a:xfrm>
          <a:prstGeom prst="rect">
            <a:avLst/>
          </a:prstGeom>
        </p:spPr>
      </p:pic>
      <p:pic>
        <p:nvPicPr>
          <p:cNvPr id="16" name="Picture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0772E825-B907-4005-AFF2-50B45844BB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15" y="113219"/>
            <a:ext cx="3943350" cy="4543425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5051947" y="152400"/>
            <a:ext cx="3933826" cy="800101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Durov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Diagram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526857" y="3038474"/>
            <a:ext cx="1905001" cy="990600"/>
          </a:xfrm>
          <a:prstGeom prst="wedgeRectCallout">
            <a:avLst>
              <a:gd name="adj1" fmla="val -44986"/>
              <a:gd name="adj2" fmla="val -12815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Toggle TDS circles, scale, units, display, etc.</a:t>
            </a:r>
          </a:p>
        </p:txBody>
      </p:sp>
      <p:sp>
        <p:nvSpPr>
          <p:cNvPr id="2" name="Oval 1"/>
          <p:cNvSpPr/>
          <p:nvPr/>
        </p:nvSpPr>
        <p:spPr>
          <a:xfrm>
            <a:off x="66675" y="400049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ent Arrow 3"/>
          <p:cNvSpPr/>
          <p:nvPr/>
        </p:nvSpPr>
        <p:spPr>
          <a:xfrm rot="10800000">
            <a:off x="1526858" y="4738648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360840" y="238085"/>
            <a:ext cx="1543050" cy="800101"/>
          </a:xfrm>
          <a:prstGeom prst="wedgeRectCallout">
            <a:avLst>
              <a:gd name="adj1" fmla="val -76104"/>
              <a:gd name="adj2" fmla="val 1855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Adjust TDS and pH axes</a:t>
            </a:r>
          </a:p>
        </p:txBody>
      </p:sp>
    </p:spTree>
    <p:extLst>
      <p:ext uri="{BB962C8B-B14F-4D97-AF65-F5344CB8AC3E}">
        <p14:creationId xmlns:p14="http://schemas.microsoft.com/office/powerpoint/2010/main" val="110546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FEBAF4AC-6D3E-4186-B52C-48EE29504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150" y="1933575"/>
            <a:ext cx="6286500" cy="484822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8E7C190C-0B3B-432B-9D6E-EB74DF9ED6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" y="76199"/>
            <a:ext cx="3943350" cy="454342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086349" y="152400"/>
            <a:ext cx="3933826" cy="7810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25252" y="1379695"/>
            <a:ext cx="1905001" cy="990600"/>
          </a:xfrm>
          <a:prstGeom prst="wedgeRectCallout">
            <a:avLst>
              <a:gd name="adj1" fmla="val 59514"/>
              <a:gd name="adj2" fmla="val -7430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Only selected samples in the Available list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67200" y="1527334"/>
            <a:ext cx="1905001" cy="990600"/>
          </a:xfrm>
          <a:prstGeom prst="wedgeRectCallout">
            <a:avLst>
              <a:gd name="adj1" fmla="val -79486"/>
              <a:gd name="adj2" fmla="val -454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time.</a:t>
            </a:r>
          </a:p>
        </p:txBody>
      </p:sp>
      <p:sp>
        <p:nvSpPr>
          <p:cNvPr id="10" name="Oval 9"/>
          <p:cNvSpPr/>
          <p:nvPr/>
        </p:nvSpPr>
        <p:spPr>
          <a:xfrm>
            <a:off x="552450" y="380999"/>
            <a:ext cx="790575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125151" y="2409825"/>
            <a:ext cx="1066801" cy="990600"/>
          </a:xfrm>
          <a:prstGeom prst="wedgeRectCallout">
            <a:avLst>
              <a:gd name="adj1" fmla="val -25152"/>
              <a:gd name="adj2" fmla="val -810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Plot all samples together.</a:t>
            </a:r>
          </a:p>
        </p:txBody>
      </p:sp>
      <p:sp>
        <p:nvSpPr>
          <p:cNvPr id="13" name="Bent Arrow 3">
            <a:extLst>
              <a:ext uri="{FF2B5EF4-FFF2-40B4-BE49-F238E27FC236}">
                <a16:creationId xmlns:a16="http://schemas.microsoft.com/office/drawing/2014/main" id="{5561D41B-3197-46A5-B763-6D807ED233D7}"/>
              </a:ext>
            </a:extLst>
          </p:cNvPr>
          <p:cNvSpPr/>
          <p:nvPr/>
        </p:nvSpPr>
        <p:spPr>
          <a:xfrm rot="10800000">
            <a:off x="1526858" y="4738648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</TotalTime>
  <Words>194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70</cp:revision>
  <dcterms:created xsi:type="dcterms:W3CDTF">2013-01-25T18:37:22Z</dcterms:created>
  <dcterms:modified xsi:type="dcterms:W3CDTF">2020-01-27T23:23:44Z</dcterms:modified>
</cp:coreProperties>
</file>