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5" r:id="rId2"/>
    <p:sldId id="316" r:id="rId3"/>
    <p:sldId id="317" r:id="rId4"/>
    <p:sldId id="318" r:id="rId5"/>
    <p:sldId id="319" r:id="rId6"/>
    <p:sldId id="313" r:id="rId7"/>
    <p:sldId id="31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EDAF7E8D-2F47-441D-9D69-4328818DA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2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close up of a map&#10;&#10;Description automatically generated">
            <a:extLst>
              <a:ext uri="{FF2B5EF4-FFF2-40B4-BE49-F238E27FC236}">
                <a16:creationId xmlns:a16="http://schemas.microsoft.com/office/drawing/2014/main" id="{BB76FF76-D100-4BF5-93CA-E84E7037E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06" y="302420"/>
            <a:ext cx="5638800" cy="4362450"/>
          </a:xfrm>
          <a:prstGeom prst="rect">
            <a:avLst/>
          </a:prstGeom>
        </p:spPr>
      </p:pic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66579750-5612-403A-A0BC-1B90B62D5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526" y="2493170"/>
            <a:ext cx="5505450" cy="4257675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91200" y="1291233"/>
            <a:ext cx="3057526" cy="958453"/>
          </a:xfrm>
          <a:prstGeom prst="wedgeRectCallout">
            <a:avLst>
              <a:gd name="adj1" fmla="val -65801"/>
              <a:gd name="adj2" fmla="val -377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Multi-sample plots included XY, Series, Time Series, Ternary, Piper, and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Durov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diagrams.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09600" y="5362575"/>
            <a:ext cx="2828926" cy="958453"/>
          </a:xfrm>
          <a:prstGeom prst="wedgeRectCallout">
            <a:avLst>
              <a:gd name="adj1" fmla="val 68778"/>
              <a:gd name="adj2" fmla="val -297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Single-sample plots included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Schoeller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Stiff, Radial, Bar charts, and Pie charts.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2667000" y="209550"/>
            <a:ext cx="62484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GWB10 and earlier, certain plots displayed multiple samples together, but others only displayed one at a time.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7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8A9EF546-A298-4989-AD72-3FE0AE5858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1" y="320525"/>
            <a:ext cx="4600575" cy="3562350"/>
          </a:xfrm>
          <a:prstGeom prst="rect">
            <a:avLst/>
          </a:prstGeom>
        </p:spPr>
      </p:pic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15835484-D961-40FB-9100-B5DAB9591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101" y="1249503"/>
            <a:ext cx="4600575" cy="3562350"/>
          </a:xfrm>
          <a:prstGeom prst="rect">
            <a:avLst/>
          </a:prstGeom>
        </p:spPr>
      </p:pic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A2A693F5-62E0-4B46-BF04-601A5CD38C6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49"/>
          <a:stretch/>
        </p:blipFill>
        <p:spPr>
          <a:xfrm>
            <a:off x="751450" y="3270815"/>
            <a:ext cx="4600575" cy="3378954"/>
          </a:xfrm>
          <a:prstGeom prst="rect">
            <a:avLst/>
          </a:prstGeom>
        </p:spPr>
      </p:pic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4885300" y="144838"/>
            <a:ext cx="4154951" cy="85725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New in GWB11 and beyond, any special plot can plot multiple samples.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760450" y="5866087"/>
            <a:ext cx="2828926" cy="742354"/>
          </a:xfrm>
          <a:prstGeom prst="wedgeRectCallout">
            <a:avLst>
              <a:gd name="adj1" fmla="val -48730"/>
              <a:gd name="adj2" fmla="val -897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err="1">
                <a:latin typeface="Calibri" pitchFamily="34" charset="0"/>
                <a:cs typeface="Calibri" pitchFamily="34" charset="0"/>
              </a:rPr>
              <a:t>Schoeller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diagram plots multiple lines together.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767387" y="4501168"/>
            <a:ext cx="2828926" cy="742354"/>
          </a:xfrm>
          <a:prstGeom prst="wedgeRectCallout">
            <a:avLst>
              <a:gd name="adj1" fmla="val -30212"/>
              <a:gd name="adj2" fmla="val -884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Stiff, Radial, Bar charts, and Pie charts plot side-by-side.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141850" y="134173"/>
            <a:ext cx="4591050" cy="729853"/>
          </a:xfrm>
          <a:prstGeom prst="wedgeRectCallout">
            <a:avLst>
              <a:gd name="adj1" fmla="val -14441"/>
              <a:gd name="adj2" fmla="val 1010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XY, Series, Time Series, Ternary, Piper, and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Durov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diagrams plot multiple markers together.</a:t>
            </a:r>
          </a:p>
        </p:txBody>
      </p:sp>
    </p:spTree>
    <p:extLst>
      <p:ext uri="{BB962C8B-B14F-4D97-AF65-F5344CB8AC3E}">
        <p14:creationId xmlns:p14="http://schemas.microsoft.com/office/powerpoint/2010/main" val="217105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map&#10;&#10;Description automatically generated">
            <a:extLst>
              <a:ext uri="{FF2B5EF4-FFF2-40B4-BE49-F238E27FC236}">
                <a16:creationId xmlns:a16="http://schemas.microsoft.com/office/drawing/2014/main" id="{65C84CB8-649D-4A9A-99E4-8F72DB9D1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558" y="2272146"/>
            <a:ext cx="5648487" cy="437399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DF556497-548C-41EF-9A86-491A3D091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76200"/>
            <a:ext cx="3943350" cy="4543425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876800" y="209550"/>
            <a:ext cx="4038600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 of that plot’s Configuration Dialog.</a:t>
            </a:r>
            <a:endParaRPr lang="en-US" sz="2000" b="1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26734" y="1852612"/>
            <a:ext cx="1905001" cy="990600"/>
          </a:xfrm>
          <a:prstGeom prst="wedgeRectCallout">
            <a:avLst>
              <a:gd name="adj1" fmla="val 47992"/>
              <a:gd name="adj2" fmla="val -1164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Only selected samples in the Available list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239168" y="1484243"/>
            <a:ext cx="1905001" cy="990600"/>
          </a:xfrm>
          <a:prstGeom prst="wedgeRectCallout">
            <a:avLst>
              <a:gd name="adj1" fmla="val -79486"/>
              <a:gd name="adj2" fmla="val -454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You can cycle through samples one at a time.</a:t>
            </a:r>
          </a:p>
        </p:txBody>
      </p:sp>
      <p:sp>
        <p:nvSpPr>
          <p:cNvPr id="9" name="Bent Arrow 8"/>
          <p:cNvSpPr/>
          <p:nvPr/>
        </p:nvSpPr>
        <p:spPr>
          <a:xfrm rot="10800000">
            <a:off x="1905000" y="4619625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93436" y="383483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059018" y="2494721"/>
            <a:ext cx="1066801" cy="990600"/>
          </a:xfrm>
          <a:prstGeom prst="wedgeRectCallout">
            <a:avLst>
              <a:gd name="adj1" fmla="val -25386"/>
              <a:gd name="adj2" fmla="val -9265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Plot all samples together.</a:t>
            </a:r>
          </a:p>
        </p:txBody>
      </p:sp>
    </p:spTree>
    <p:extLst>
      <p:ext uri="{BB962C8B-B14F-4D97-AF65-F5344CB8AC3E}">
        <p14:creationId xmlns:p14="http://schemas.microsoft.com/office/powerpoint/2010/main" val="94224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62E3BA-EAAE-4A5D-ABA5-40D567459F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424" y="2219325"/>
            <a:ext cx="6019800" cy="4448175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EE557F91-18F2-422A-8B8A-303B180F06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96" y="125283"/>
            <a:ext cx="3857625" cy="4543425"/>
          </a:xfrm>
          <a:prstGeom prst="rect">
            <a:avLst/>
          </a:prstGeom>
        </p:spPr>
      </p:pic>
      <p:sp>
        <p:nvSpPr>
          <p:cNvPr id="9" name="Bent Arrow 8"/>
          <p:cNvSpPr/>
          <p:nvPr/>
        </p:nvSpPr>
        <p:spPr>
          <a:xfrm rot="10800000">
            <a:off x="1752600" y="4668708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0019" y="434109"/>
            <a:ext cx="685799" cy="2032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4800" y="3474162"/>
            <a:ext cx="1981200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286000" y="1974817"/>
            <a:ext cx="2514602" cy="1066802"/>
          </a:xfrm>
          <a:prstGeom prst="wedgeRectCallout">
            <a:avLst>
              <a:gd name="adj1" fmla="val -66744"/>
              <a:gd name="adj2" fmla="val 953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number of samples to display when cycling through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Blocks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3895725" y="5981700"/>
            <a:ext cx="3609265" cy="773429"/>
          </a:xfrm>
          <a:prstGeom prst="wedgeRectCallout">
            <a:avLst>
              <a:gd name="adj1" fmla="val -28419"/>
              <a:gd name="adj2" fmla="val -8103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set Blocks for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Schoeller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Stiff, Radial, Bar charts, and Pie charts.</a:t>
            </a: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4038600" y="209550"/>
            <a:ext cx="4876800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For certain plots, you might want to plot only a subset, or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Block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, of samples at a time.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33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57BC23AB-35C6-41FA-A6BD-089B01EF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116" y="1717313"/>
            <a:ext cx="6667500" cy="4933950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F25A739A-DEB1-4FA8-8E39-78A6BF011C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3" y="232929"/>
            <a:ext cx="3857625" cy="4543425"/>
          </a:xfrm>
          <a:prstGeom prst="rect">
            <a:avLst/>
          </a:prstGeom>
        </p:spPr>
      </p:pic>
      <p:sp>
        <p:nvSpPr>
          <p:cNvPr id="9" name="Bent Arrow 8"/>
          <p:cNvSpPr/>
          <p:nvPr/>
        </p:nvSpPr>
        <p:spPr>
          <a:xfrm rot="10800000">
            <a:off x="1752600" y="4776354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9600" y="523873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268553" y="1423986"/>
            <a:ext cx="3762376" cy="1066800"/>
          </a:xfrm>
          <a:prstGeom prst="wedgeRectCallout">
            <a:avLst>
              <a:gd name="adj1" fmla="val -66302"/>
              <a:gd name="adj2" fmla="val 196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Next block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cycle through groups of samples. You set the number in the group on the Plot pane.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257800" y="209550"/>
            <a:ext cx="3657600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can quickly cycle from one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Block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of samples to the next.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1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382B5AE2-EA0D-4306-BCF8-FFBEE197E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" y="114300"/>
            <a:ext cx="3857625" cy="454342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69D9281E-BE30-486E-88C8-4B1F86987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1581150"/>
            <a:ext cx="6372225" cy="5067300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10800000">
            <a:off x="1752600" y="4664869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6964" y="408419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447801" y="183357"/>
            <a:ext cx="1676399" cy="742949"/>
          </a:xfrm>
          <a:prstGeom prst="wedgeRectCallout">
            <a:avLst>
              <a:gd name="adj1" fmla="val -76720"/>
              <a:gd name="adj2" fmla="val 3856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Turn auto-scale on or off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152611" y="204787"/>
            <a:ext cx="4876800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When plotting samples side-by-side, you can label the first, all, or none of the plots.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7565707" y="2867143"/>
            <a:ext cx="1383031" cy="627697"/>
          </a:xfrm>
          <a:prstGeom prst="wedgeRectCallout">
            <a:avLst>
              <a:gd name="adj1" fmla="val -76960"/>
              <a:gd name="adj2" fmla="val 323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All plots labeled.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3731" y="1910117"/>
            <a:ext cx="1809037" cy="29980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285586" y="2409943"/>
            <a:ext cx="2857500" cy="838200"/>
          </a:xfrm>
          <a:prstGeom prst="wedgeRectCallout">
            <a:avLst>
              <a:gd name="adj1" fmla="val -26685"/>
              <a:gd name="adj2" fmla="val -795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to label axes on first plot, all plots, or no plots.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5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4029</TotalTime>
  <Words>278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87</cp:revision>
  <dcterms:created xsi:type="dcterms:W3CDTF">2013-01-25T18:37:22Z</dcterms:created>
  <dcterms:modified xsi:type="dcterms:W3CDTF">2020-01-27T23:36:50Z</dcterms:modified>
</cp:coreProperties>
</file>