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0" r:id="rId2"/>
    <p:sldId id="294" r:id="rId3"/>
    <p:sldId id="303" r:id="rId4"/>
    <p:sldId id="305" r:id="rId5"/>
    <p:sldId id="29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5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creenshot, text&#10;&#10;Description automatically generated">
            <a:extLst>
              <a:ext uri="{FF2B5EF4-FFF2-40B4-BE49-F238E27FC236}">
                <a16:creationId xmlns:a16="http://schemas.microsoft.com/office/drawing/2014/main" id="{77CC0A68-8C1E-4168-A21C-5EE15CA1BE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" y="585787"/>
            <a:ext cx="7705725" cy="56864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Pie Chart</a:t>
            </a:r>
          </a:p>
        </p:txBody>
      </p:sp>
    </p:spTree>
    <p:extLst>
      <p:ext uri="{BB962C8B-B14F-4D97-AF65-F5344CB8AC3E}">
        <p14:creationId xmlns:p14="http://schemas.microsoft.com/office/powerpoint/2010/main" val="146549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D99356B6-17F9-426D-9C36-4DD9B6C5E3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49" y="593863"/>
            <a:ext cx="7429500" cy="576262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352800" y="152400"/>
            <a:ext cx="5638800" cy="838200"/>
          </a:xfrm>
          <a:prstGeom prst="wedgeRectCallout">
            <a:avLst>
              <a:gd name="adj1" fmla="val -28086"/>
              <a:gd name="adj2" fmla="val 3660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launch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Gtplot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from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create Pie Charts and other specialty plots.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524000" y="1295400"/>
            <a:ext cx="2590800" cy="533400"/>
          </a:xfrm>
          <a:prstGeom prst="wedgeRectCallout">
            <a:avLst>
              <a:gd name="adj1" fmla="val -29729"/>
              <a:gd name="adj2" fmla="val -9638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Plot → Pie Chart…</a:t>
            </a:r>
          </a:p>
        </p:txBody>
      </p:sp>
    </p:spTree>
    <p:extLst>
      <p:ext uri="{BB962C8B-B14F-4D97-AF65-F5344CB8AC3E}">
        <p14:creationId xmlns:p14="http://schemas.microsoft.com/office/powerpoint/2010/main" val="132019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map&#10;&#10;Description automatically generated">
            <a:extLst>
              <a:ext uri="{FF2B5EF4-FFF2-40B4-BE49-F238E27FC236}">
                <a16:creationId xmlns:a16="http://schemas.microsoft.com/office/drawing/2014/main" id="{1180D523-AAC5-40E0-9260-F81C5152B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" y="585787"/>
            <a:ext cx="7705725" cy="5686425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4800600" y="4343400"/>
            <a:ext cx="3429000" cy="762000"/>
          </a:xfrm>
          <a:prstGeom prst="wedgeRectCallout">
            <a:avLst>
              <a:gd name="adj1" fmla="val -39872"/>
              <a:gd name="adj2" fmla="val -12297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Double-click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plot to bring up the Pie Chart configuration dialog.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143000" y="3276600"/>
            <a:ext cx="2209800" cy="990600"/>
          </a:xfrm>
          <a:prstGeom prst="wedgeRectCallout">
            <a:avLst>
              <a:gd name="adj1" fmla="val 68323"/>
              <a:gd name="adj2" fmla="val -3253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Right-click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labels or axes to change color, font, size, etc.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81000" y="5410200"/>
            <a:ext cx="3581400" cy="990600"/>
          </a:xfrm>
          <a:prstGeom prst="wedgeRectCallout">
            <a:avLst>
              <a:gd name="adj1" fmla="val -27428"/>
              <a:gd name="adj2" fmla="val -11759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Double-click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outside the plot to open the Quick Toggle dialog. Toggle sample labels, legend, and more.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276600" y="209550"/>
            <a:ext cx="5638800" cy="1219200"/>
          </a:xfrm>
          <a:prstGeom prst="wedgeRectCallout">
            <a:avLst>
              <a:gd name="adj1" fmla="val 12792"/>
              <a:gd name="adj2" fmla="val 3035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Pie chart shows the fluid’s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cation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-anion balance graphically, with the radial direction representing the fluid’s total electrical equivalent content.</a:t>
            </a:r>
          </a:p>
        </p:txBody>
      </p:sp>
    </p:spTree>
    <p:extLst>
      <p:ext uri="{BB962C8B-B14F-4D97-AF65-F5344CB8AC3E}">
        <p14:creationId xmlns:p14="http://schemas.microsoft.com/office/powerpoint/2010/main" val="2245068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6FB11F41-3747-499A-9B8A-CB8B4B519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3" y="157163"/>
            <a:ext cx="3214690" cy="3786190"/>
          </a:xfrm>
          <a:prstGeom prst="rect">
            <a:avLst/>
          </a:prstGeom>
        </p:spPr>
      </p:pic>
      <p:pic>
        <p:nvPicPr>
          <p:cNvPr id="9" name="Picture 8" descr="A screenshot of a map&#10;&#10;Description automatically generated">
            <a:extLst>
              <a:ext uri="{FF2B5EF4-FFF2-40B4-BE49-F238E27FC236}">
                <a16:creationId xmlns:a16="http://schemas.microsoft.com/office/drawing/2014/main" id="{168473B4-9A6B-4BE4-B163-F571EADC3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940963"/>
            <a:ext cx="6471285" cy="4775472"/>
          </a:xfrm>
          <a:prstGeom prst="rect">
            <a:avLst/>
          </a:prstGeom>
        </p:spPr>
      </p:pic>
      <p:sp>
        <p:nvSpPr>
          <p:cNvPr id="5" name="Bent Arrow 4"/>
          <p:cNvSpPr/>
          <p:nvPr/>
        </p:nvSpPr>
        <p:spPr>
          <a:xfrm rot="10800000">
            <a:off x="1828800" y="411480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334000" y="209550"/>
            <a:ext cx="3581400" cy="10858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control details of the Pie Chart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Plot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2886075" y="1481149"/>
            <a:ext cx="2743200" cy="964639"/>
          </a:xfrm>
          <a:prstGeom prst="wedgeRectCallout">
            <a:avLst>
              <a:gd name="adj1" fmla="val -51961"/>
              <a:gd name="adj2" fmla="val -7509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Uncheck “Common ions” and check “Show all labels” to include minor ions.</a:t>
            </a:r>
          </a:p>
        </p:txBody>
      </p:sp>
      <p:sp>
        <p:nvSpPr>
          <p:cNvPr id="8" name="Oval 7"/>
          <p:cNvSpPr/>
          <p:nvPr/>
        </p:nvSpPr>
        <p:spPr>
          <a:xfrm>
            <a:off x="0" y="371474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1333500" y="88111"/>
            <a:ext cx="2924175" cy="702464"/>
          </a:xfrm>
          <a:prstGeom prst="wedgeRectCallout">
            <a:avLst>
              <a:gd name="adj1" fmla="val -48091"/>
              <a:gd name="adj2" fmla="val 8217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Radial direction shows total electrical equivalent content.</a:t>
            </a:r>
          </a:p>
        </p:txBody>
      </p:sp>
    </p:spTree>
    <p:extLst>
      <p:ext uri="{BB962C8B-B14F-4D97-AF65-F5344CB8AC3E}">
        <p14:creationId xmlns:p14="http://schemas.microsoft.com/office/powerpoint/2010/main" val="201923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creenshot, text&#10;&#10;Description automatically generated">
            <a:extLst>
              <a:ext uri="{FF2B5EF4-FFF2-40B4-BE49-F238E27FC236}">
                <a16:creationId xmlns:a16="http://schemas.microsoft.com/office/drawing/2014/main" id="{4699E04B-9F50-42AB-9B0C-A66C84B5A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905000"/>
            <a:ext cx="6477002" cy="4779691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46B92763-547A-4CC8-883F-0C05363CFD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8" y="161925"/>
            <a:ext cx="3217114" cy="3789045"/>
          </a:xfrm>
          <a:prstGeom prst="rect">
            <a:avLst/>
          </a:prstGeom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981574" y="209550"/>
            <a:ext cx="3933826" cy="1085850"/>
          </a:xfrm>
          <a:prstGeom prst="wedgeRectCallout">
            <a:avLst>
              <a:gd name="adj1" fmla="val -31259"/>
              <a:gd name="adj2" fmla="val 139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control which samples are displayed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Samples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57200" y="2209800"/>
            <a:ext cx="1676398" cy="762000"/>
          </a:xfrm>
          <a:prstGeom prst="wedgeRectCallout">
            <a:avLst>
              <a:gd name="adj1" fmla="val 45673"/>
              <a:gd name="adj2" fmla="val -16574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the samples to plot.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2819400" y="76200"/>
            <a:ext cx="1838391" cy="866775"/>
          </a:xfrm>
          <a:prstGeom prst="wedgeRectCallout">
            <a:avLst>
              <a:gd name="adj1" fmla="val -37144"/>
              <a:gd name="adj2" fmla="val 10645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cycle through samples one at a time…</a:t>
            </a:r>
          </a:p>
        </p:txBody>
      </p:sp>
      <p:sp>
        <p:nvSpPr>
          <p:cNvPr id="9" name="Bent Arrow 8"/>
          <p:cNvSpPr/>
          <p:nvPr/>
        </p:nvSpPr>
        <p:spPr>
          <a:xfrm rot="10800000">
            <a:off x="1752600" y="411480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66725" y="381000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581400" y="1651633"/>
            <a:ext cx="3008474" cy="824867"/>
          </a:xfrm>
          <a:prstGeom prst="wedgeRectCallout">
            <a:avLst>
              <a:gd name="adj1" fmla="val -65011"/>
              <a:gd name="adj2" fmla="val -3453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Block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Next block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to cycle through groups of samples. </a:t>
            </a:r>
          </a:p>
        </p:txBody>
      </p:sp>
    </p:spTree>
    <p:extLst>
      <p:ext uri="{BB962C8B-B14F-4D97-AF65-F5344CB8AC3E}">
        <p14:creationId xmlns:p14="http://schemas.microsoft.com/office/powerpoint/2010/main" val="311455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4866</TotalTime>
  <Words>167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81</cp:revision>
  <dcterms:created xsi:type="dcterms:W3CDTF">2013-01-25T18:37:22Z</dcterms:created>
  <dcterms:modified xsi:type="dcterms:W3CDTF">2020-01-28T17:12:34Z</dcterms:modified>
</cp:coreProperties>
</file>