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1" r:id="rId2"/>
    <p:sldId id="302" r:id="rId3"/>
    <p:sldId id="303" r:id="rId4"/>
    <p:sldId id="299" r:id="rId5"/>
    <p:sldId id="30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5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70F5BEF6-5E20-485C-8C5C-99D13A1FA5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86" y="753433"/>
            <a:ext cx="7134225" cy="55435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Piper Diagrams</a:t>
            </a:r>
          </a:p>
        </p:txBody>
      </p:sp>
    </p:spTree>
    <p:extLst>
      <p:ext uri="{BB962C8B-B14F-4D97-AF65-F5344CB8AC3E}">
        <p14:creationId xmlns:p14="http://schemas.microsoft.com/office/powerpoint/2010/main" val="131553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CE579F43-8DFE-413D-BE50-AF5BEB390B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146" y="764382"/>
            <a:ext cx="7143750" cy="5505450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352800" y="152400"/>
            <a:ext cx="5638800" cy="838200"/>
          </a:xfrm>
          <a:prstGeom prst="wedgeRectCallout">
            <a:avLst>
              <a:gd name="adj1" fmla="val -28086"/>
              <a:gd name="adj2" fmla="val 3660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launch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Gtplot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from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create Piper Diagrams, cross-plots, time series graphs, and more.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792231" y="1438689"/>
            <a:ext cx="2743200" cy="533400"/>
          </a:xfrm>
          <a:prstGeom prst="wedgeRectCallout">
            <a:avLst>
              <a:gd name="adj1" fmla="val -170"/>
              <a:gd name="adj2" fmla="val -9045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Plot → Piper Diagram…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346713" y="1951900"/>
            <a:ext cx="3276600" cy="1135856"/>
          </a:xfrm>
          <a:prstGeom prst="wedgeRectCallout">
            <a:avLst>
              <a:gd name="adj1" fmla="val 16443"/>
              <a:gd name="adj2" fmla="val -9483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Click to set the color, shape, or size of markers representing individual samples or analytes. </a:t>
            </a:r>
          </a:p>
        </p:txBody>
      </p:sp>
    </p:spTree>
    <p:extLst>
      <p:ext uri="{BB962C8B-B14F-4D97-AF65-F5344CB8AC3E}">
        <p14:creationId xmlns:p14="http://schemas.microsoft.com/office/powerpoint/2010/main" val="1019240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0;&#10;Description automatically generated">
            <a:extLst>
              <a:ext uri="{FF2B5EF4-FFF2-40B4-BE49-F238E27FC236}">
                <a16:creationId xmlns:a16="http://schemas.microsoft.com/office/drawing/2014/main" id="{D10C4BBD-EB4B-4EC7-8071-312FC436AE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337" y="792139"/>
            <a:ext cx="6829425" cy="5305425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257800" y="5410200"/>
            <a:ext cx="2209800" cy="990600"/>
          </a:xfrm>
          <a:prstGeom prst="wedgeRectCallout">
            <a:avLst>
              <a:gd name="adj1" fmla="val -37014"/>
              <a:gd name="adj2" fmla="val -8741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Right-click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labels or axes to change color, font, size, etc.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105400" y="2895600"/>
            <a:ext cx="3657600" cy="914400"/>
          </a:xfrm>
          <a:prstGeom prst="wedgeRectCallout">
            <a:avLst>
              <a:gd name="adj1" fmla="val -65932"/>
              <a:gd name="adj2" fmla="val -3652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Double-click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plot to bring up the Piper Diagram configuration dialog.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914400" y="5410200"/>
            <a:ext cx="4018285" cy="990600"/>
          </a:xfrm>
          <a:prstGeom prst="wedgeRectCallout">
            <a:avLst>
              <a:gd name="adj1" fmla="val -27428"/>
              <a:gd name="adj2" fmla="val -11759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Double-click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outside the plot to open the Quick Toggle dialog. Toggle gridlines, sample labels, legend, and more.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5257800" y="209550"/>
            <a:ext cx="3657600" cy="10858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The Piper Diagram shows the fluid’s major ion composition.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369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E93A6084-E8FA-40C7-BE9F-E5E6590C07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3" y="1583531"/>
            <a:ext cx="6600825" cy="5133975"/>
          </a:xfrm>
          <a:prstGeom prst="rect">
            <a:avLst/>
          </a:prstGeom>
        </p:spPr>
      </p:pic>
      <p:pic>
        <p:nvPicPr>
          <p:cNvPr id="15" name="Picture 1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0057F6A-2B73-466A-8F99-D04E98ED95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9586"/>
            <a:ext cx="3943350" cy="4543425"/>
          </a:xfrm>
          <a:prstGeom prst="rect">
            <a:avLst/>
          </a:prstGeom>
        </p:spPr>
      </p:pic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981574" y="209550"/>
            <a:ext cx="3933826" cy="1085850"/>
          </a:xfrm>
          <a:prstGeom prst="wedgeRectCallout">
            <a:avLst>
              <a:gd name="adj1" fmla="val -31259"/>
              <a:gd name="adj2" fmla="val 139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control which samples are displayed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Samples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285750" y="1825998"/>
            <a:ext cx="1905001" cy="990600"/>
          </a:xfrm>
          <a:prstGeom prst="wedgeRectCallout">
            <a:avLst>
              <a:gd name="adj1" fmla="val 53514"/>
              <a:gd name="adj2" fmla="val -13296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Only selected samples in the Available list plot.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4275605" y="1466850"/>
            <a:ext cx="1905001" cy="990600"/>
          </a:xfrm>
          <a:prstGeom prst="wedgeRectCallout">
            <a:avLst>
              <a:gd name="adj1" fmla="val -79486"/>
              <a:gd name="adj2" fmla="val -4546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cycle through samples one at a time.</a:t>
            </a:r>
          </a:p>
        </p:txBody>
      </p:sp>
      <p:sp>
        <p:nvSpPr>
          <p:cNvPr id="9" name="Bent Arrow 8"/>
          <p:cNvSpPr/>
          <p:nvPr/>
        </p:nvSpPr>
        <p:spPr>
          <a:xfrm rot="10800000">
            <a:off x="1582270" y="472017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47700" y="352424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3043796" y="2321298"/>
            <a:ext cx="1066801" cy="990600"/>
          </a:xfrm>
          <a:prstGeom prst="wedgeRectCallout">
            <a:avLst>
              <a:gd name="adj1" fmla="val -29618"/>
              <a:gd name="adj2" fmla="val -7719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Plot all samples together.</a:t>
            </a:r>
          </a:p>
        </p:txBody>
      </p:sp>
    </p:spTree>
    <p:extLst>
      <p:ext uri="{BB962C8B-B14F-4D97-AF65-F5344CB8AC3E}">
        <p14:creationId xmlns:p14="http://schemas.microsoft.com/office/powerpoint/2010/main" val="311455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close up of a map&#10;&#10;Description automatically generated">
            <a:extLst>
              <a:ext uri="{FF2B5EF4-FFF2-40B4-BE49-F238E27FC236}">
                <a16:creationId xmlns:a16="http://schemas.microsoft.com/office/drawing/2014/main" id="{BE3CBFB0-2B79-4095-8FA2-EFCA21AFE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151" y="1574971"/>
            <a:ext cx="6600825" cy="5133975"/>
          </a:xfrm>
          <a:prstGeom prst="rect">
            <a:avLst/>
          </a:prstGeom>
        </p:spPr>
      </p:pic>
      <p:pic>
        <p:nvPicPr>
          <p:cNvPr id="15" name="Picture 14" descr="A screenshot of a cell phone&#10;&#10;Description automatically generated">
            <a:extLst>
              <a:ext uri="{FF2B5EF4-FFF2-40B4-BE49-F238E27FC236}">
                <a16:creationId xmlns:a16="http://schemas.microsoft.com/office/drawing/2014/main" id="{7950AB48-239F-4B54-83D8-31C0F88BC5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76200"/>
            <a:ext cx="3943350" cy="4543425"/>
          </a:xfrm>
          <a:prstGeom prst="rect">
            <a:avLst/>
          </a:prstGeom>
        </p:spPr>
      </p:pic>
      <p:sp>
        <p:nvSpPr>
          <p:cNvPr id="4" name="Bent Arrow 3"/>
          <p:cNvSpPr/>
          <p:nvPr/>
        </p:nvSpPr>
        <p:spPr>
          <a:xfrm rot="10800000">
            <a:off x="1828800" y="4783232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981574" y="209550"/>
            <a:ext cx="3933826" cy="10858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control details of the Piper Diagram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Plot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257173" y="1752600"/>
            <a:ext cx="1905001" cy="990600"/>
          </a:xfrm>
          <a:prstGeom prst="wedgeRectCallout">
            <a:avLst>
              <a:gd name="adj1" fmla="val -35986"/>
              <a:gd name="adj2" fmla="val -7430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Toggle TDS circles, scale, units, display, etc.</a:t>
            </a:r>
          </a:p>
        </p:txBody>
      </p:sp>
      <p:sp>
        <p:nvSpPr>
          <p:cNvPr id="2" name="Oval 1"/>
          <p:cNvSpPr/>
          <p:nvPr/>
        </p:nvSpPr>
        <p:spPr>
          <a:xfrm>
            <a:off x="76200" y="380999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121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2739</TotalTime>
  <Words>163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73</cp:revision>
  <dcterms:created xsi:type="dcterms:W3CDTF">2013-01-25T18:37:22Z</dcterms:created>
  <dcterms:modified xsi:type="dcterms:W3CDTF">2020-01-28T17:15:20Z</dcterms:modified>
</cp:coreProperties>
</file>