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294" r:id="rId3"/>
    <p:sldId id="303" r:id="rId4"/>
    <p:sldId id="304" r:id="rId5"/>
    <p:sldId id="29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map&#10;&#10;Description automatically generated">
            <a:extLst>
              <a:ext uri="{FF2B5EF4-FFF2-40B4-BE49-F238E27FC236}">
                <a16:creationId xmlns:a16="http://schemas.microsoft.com/office/drawing/2014/main" id="{CBCF70A6-CF14-4DE9-B4A6-C55626E162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" y="585787"/>
            <a:ext cx="7734300" cy="5686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Radial Plots</a:t>
            </a:r>
          </a:p>
        </p:txBody>
      </p:sp>
    </p:spTree>
    <p:extLst>
      <p:ext uri="{BB962C8B-B14F-4D97-AF65-F5344CB8AC3E}">
        <p14:creationId xmlns:p14="http://schemas.microsoft.com/office/powerpoint/2010/main" val="146549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A390BBCF-BFF0-437A-BA1B-542B15DE44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50" y="547687"/>
            <a:ext cx="7429500" cy="57626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352800" y="152400"/>
            <a:ext cx="56388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create Radial Plots and other specialty plots.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553817" y="1179443"/>
            <a:ext cx="2438400" cy="533400"/>
          </a:xfrm>
          <a:prstGeom prst="wedgeRectCallout">
            <a:avLst>
              <a:gd name="adj1" fmla="val -32670"/>
              <a:gd name="adj2" fmla="val -838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Plot → Radial Plot…</a:t>
            </a:r>
          </a:p>
        </p:txBody>
      </p:sp>
    </p:spTree>
    <p:extLst>
      <p:ext uri="{BB962C8B-B14F-4D97-AF65-F5344CB8AC3E}">
        <p14:creationId xmlns:p14="http://schemas.microsoft.com/office/powerpoint/2010/main" val="13201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map&#10;&#10;Description automatically generated">
            <a:extLst>
              <a:ext uri="{FF2B5EF4-FFF2-40B4-BE49-F238E27FC236}">
                <a16:creationId xmlns:a16="http://schemas.microsoft.com/office/drawing/2014/main" id="{FB1F78F6-7382-4420-A49D-6F908C6EB1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50" y="585787"/>
            <a:ext cx="7734300" cy="5686425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343400" y="3886200"/>
            <a:ext cx="3810000" cy="914400"/>
          </a:xfrm>
          <a:prstGeom prst="wedgeRectCallout">
            <a:avLst>
              <a:gd name="adj1" fmla="val -36733"/>
              <a:gd name="adj2" fmla="val -9381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plot to bring up the Radial Plot configuration dialog.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6324600" y="2057400"/>
            <a:ext cx="2209800" cy="990600"/>
          </a:xfrm>
          <a:prstGeom prst="wedgeRectCallout">
            <a:avLst>
              <a:gd name="adj1" fmla="val -36849"/>
              <a:gd name="adj2" fmla="val 7611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labels or axes to change color, font, size,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04800" y="5486400"/>
            <a:ext cx="3124200" cy="990600"/>
          </a:xfrm>
          <a:prstGeom prst="wedgeRectCallout">
            <a:avLst>
              <a:gd name="adj1" fmla="val -27428"/>
              <a:gd name="adj2" fmla="val -1175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outside the plot to open the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Quick Toggle…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dialog. Toggle sample labels and more.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810000" y="209550"/>
            <a:ext cx="51054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By default, the Radial plot shows major </a:t>
            </a:r>
            <a:r>
              <a:rPr lang="en-US" sz="2000" dirty="0" err="1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cations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and anions in electrical equivalent units.</a:t>
            </a:r>
          </a:p>
        </p:txBody>
      </p:sp>
    </p:spTree>
    <p:extLst>
      <p:ext uri="{BB962C8B-B14F-4D97-AF65-F5344CB8AC3E}">
        <p14:creationId xmlns:p14="http://schemas.microsoft.com/office/powerpoint/2010/main" val="224506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close up of a map&#10;&#10;Description automatically generated">
            <a:extLst>
              <a:ext uri="{FF2B5EF4-FFF2-40B4-BE49-F238E27FC236}">
                <a16:creationId xmlns:a16="http://schemas.microsoft.com/office/drawing/2014/main" id="{D9F3DC34-B18A-425B-B01B-F0E7AF3363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0310" y="1924762"/>
            <a:ext cx="6534150" cy="4810125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EDC9022F-1A91-4268-8917-706088CC04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641" y="161926"/>
            <a:ext cx="3202557" cy="3771900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10800000">
            <a:off x="1828800" y="495300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486400" y="209550"/>
            <a:ext cx="34290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the Radial Plot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276600" y="1423999"/>
            <a:ext cx="4419600" cy="1090601"/>
          </a:xfrm>
          <a:prstGeom prst="wedgeRectCallout">
            <a:avLst>
              <a:gd name="adj1" fmla="val -55003"/>
              <a:gd name="adj2" fmla="val 1922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remove all the default </a:t>
            </a:r>
            <a:r>
              <a:rPr lang="en-US" i="1" dirty="0" err="1">
                <a:latin typeface="Calibri" pitchFamily="34" charset="0"/>
                <a:cs typeface="Calibri" pitchFamily="34" charset="0"/>
              </a:rPr>
              <a:t>analytes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and replace them with others, including uncharged species. Use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Up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/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Down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to reorder.</a:t>
            </a:r>
          </a:p>
        </p:txBody>
      </p:sp>
      <p:sp>
        <p:nvSpPr>
          <p:cNvPr id="8" name="Oval 7"/>
          <p:cNvSpPr/>
          <p:nvPr/>
        </p:nvSpPr>
        <p:spPr>
          <a:xfrm>
            <a:off x="47625" y="371474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6267450" y="2662488"/>
            <a:ext cx="2667000" cy="1238012"/>
          </a:xfrm>
          <a:prstGeom prst="wedgeRectCallout">
            <a:avLst>
              <a:gd name="adj1" fmla="val -169900"/>
              <a:gd name="adj2" fmla="val -5209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Use non-electrical equivalent units to plot uncharged species, like organic compounds.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AutoShape 12"/>
          <p:cNvSpPr>
            <a:spLocks noChangeArrowheads="1"/>
          </p:cNvSpPr>
          <p:nvPr/>
        </p:nvSpPr>
        <p:spPr bwMode="auto">
          <a:xfrm>
            <a:off x="38100" y="3691295"/>
            <a:ext cx="2743202" cy="1143000"/>
          </a:xfrm>
          <a:prstGeom prst="wedgeRectCallout">
            <a:avLst>
              <a:gd name="adj1" fmla="val -6596"/>
              <a:gd name="adj2" fmla="val -8665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When plotting multiple samples, label axes on first plot, all plots, or no plots. 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28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46B6B873-2B8D-403B-B789-70D5F8A5D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398" y="1943100"/>
            <a:ext cx="6534150" cy="4810125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71D47FEE-21F4-4DA6-9374-46A5E204C2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0020"/>
            <a:ext cx="3217114" cy="3789045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which samples are displayed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Samples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57200" y="2152650"/>
            <a:ext cx="1676398" cy="762000"/>
          </a:xfrm>
          <a:prstGeom prst="wedgeRectCallout">
            <a:avLst>
              <a:gd name="adj1" fmla="val 45673"/>
              <a:gd name="adj2" fmla="val -1657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the samples to plot.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3962400" y="1409700"/>
            <a:ext cx="2743200" cy="723900"/>
          </a:xfrm>
          <a:prstGeom prst="wedgeRectCallout">
            <a:avLst>
              <a:gd name="adj1" fmla="val -80755"/>
              <a:gd name="adj2" fmla="val -496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cycle through samples one at a time…</a:t>
            </a:r>
          </a:p>
        </p:txBody>
      </p:sp>
      <p:sp>
        <p:nvSpPr>
          <p:cNvPr id="9" name="Bent Arrow 8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57200" y="371474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2590800" y="2209800"/>
            <a:ext cx="3108894" cy="723900"/>
          </a:xfrm>
          <a:prstGeom prst="wedgeRectCallout">
            <a:avLst>
              <a:gd name="adj1" fmla="val -34109"/>
              <a:gd name="adj2" fmla="val -10887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Block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Next block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cycle through groups of samples.</a:t>
            </a:r>
          </a:p>
        </p:txBody>
      </p:sp>
    </p:spTree>
    <p:extLst>
      <p:ext uri="{BB962C8B-B14F-4D97-AF65-F5344CB8AC3E}">
        <p14:creationId xmlns:p14="http://schemas.microsoft.com/office/powerpoint/2010/main" val="31145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4813</TotalTime>
  <Words>189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74</cp:revision>
  <dcterms:created xsi:type="dcterms:W3CDTF">2013-01-25T18:37:22Z</dcterms:created>
  <dcterms:modified xsi:type="dcterms:W3CDTF">2020-01-28T17:10:24Z</dcterms:modified>
</cp:coreProperties>
</file>