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294" r:id="rId3"/>
    <p:sldId id="303" r:id="rId4"/>
    <p:sldId id="302" r:id="rId5"/>
    <p:sldId id="29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AFEC233D-ECED-4B9B-A543-D284CA9BE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590550"/>
            <a:ext cx="7718676" cy="5676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 err="1">
                <a:solidFill>
                  <a:srgbClr val="F79646">
                    <a:lumMod val="75000"/>
                  </a:srgbClr>
                </a:solidFill>
              </a:rPr>
              <a:t>Schoeller</a:t>
            </a:r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 Diagrams</a:t>
            </a:r>
          </a:p>
        </p:txBody>
      </p:sp>
    </p:spTree>
    <p:extLst>
      <p:ext uri="{BB962C8B-B14F-4D97-AF65-F5344CB8AC3E}">
        <p14:creationId xmlns:p14="http://schemas.microsoft.com/office/powerpoint/2010/main" val="146549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A0C788B-C6E6-4B71-97C0-6AC231051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571500"/>
            <a:ext cx="7429500" cy="57626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352800" y="152400"/>
            <a:ext cx="56388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Schoeller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Diagrams and other specialty plots.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600200" y="1409700"/>
            <a:ext cx="2114550" cy="609599"/>
          </a:xfrm>
          <a:prstGeom prst="wedgeRectCallout">
            <a:avLst>
              <a:gd name="adj1" fmla="val -32670"/>
              <a:gd name="adj2" fmla="val -1130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</a:t>
            </a:r>
          </a:p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Schoeller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Diagram…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038600" y="1905000"/>
            <a:ext cx="2962275" cy="1254190"/>
          </a:xfrm>
          <a:prstGeom prst="wedgeRectCallout">
            <a:avLst>
              <a:gd name="adj1" fmla="val 26552"/>
              <a:gd name="adj2" fmla="val -1010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set the color, shape, or size of markers representing individual samples or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01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10392A04-17BA-4E0B-9331-F93703706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495300"/>
            <a:ext cx="7943850" cy="586740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096000" y="2285999"/>
            <a:ext cx="2590800" cy="733425"/>
          </a:xfrm>
          <a:prstGeom prst="wedgeRectCallout">
            <a:avLst>
              <a:gd name="adj1" fmla="val -64410"/>
              <a:gd name="adj2" fmla="val 3092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change line width, style, color,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010150" y="4048123"/>
            <a:ext cx="3886200" cy="914400"/>
          </a:xfrm>
          <a:prstGeom prst="wedgeRectCallout">
            <a:avLst>
              <a:gd name="adj1" fmla="val -66988"/>
              <a:gd name="adj2" fmla="val -3131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Schoeller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diagram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81000" y="5410200"/>
            <a:ext cx="3962400" cy="990600"/>
          </a:xfrm>
          <a:prstGeom prst="wedgeRectCallout">
            <a:avLst>
              <a:gd name="adj1" fmla="val -27428"/>
              <a:gd name="adj2" fmla="val -1175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Quick Toggle dialog. Toggle gridlines, sample labels, legend,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114800" y="209550"/>
            <a:ext cx="48006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Schoeller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diagram shows concentration of fluid components on a log scale.</a:t>
            </a:r>
          </a:p>
        </p:txBody>
      </p:sp>
    </p:spTree>
    <p:extLst>
      <p:ext uri="{BB962C8B-B14F-4D97-AF65-F5344CB8AC3E}">
        <p14:creationId xmlns:p14="http://schemas.microsoft.com/office/powerpoint/2010/main" val="187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B5A4C171-4475-4890-8637-78BABA4F1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43" y="1913095"/>
            <a:ext cx="6488556" cy="4792507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3930FD2D-A7EC-4E70-93E8-0A57EF355A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95" y="152399"/>
            <a:ext cx="3299605" cy="3886201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the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Schoeller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Diagram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162300" y="1574957"/>
            <a:ext cx="3124200" cy="676277"/>
          </a:xfrm>
          <a:prstGeom prst="wedgeRectCallout">
            <a:avLst>
              <a:gd name="adj1" fmla="val -64486"/>
              <a:gd name="adj2" fmla="val -339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Add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or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Remove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from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Chosen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box.</a:t>
            </a:r>
          </a:p>
        </p:txBody>
      </p:sp>
      <p:sp>
        <p:nvSpPr>
          <p:cNvPr id="8" name="Oval 7"/>
          <p:cNvSpPr/>
          <p:nvPr/>
        </p:nvSpPr>
        <p:spPr>
          <a:xfrm>
            <a:off x="47625" y="371474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89546" y="3314700"/>
            <a:ext cx="3163728" cy="762000"/>
          </a:xfrm>
          <a:prstGeom prst="wedgeRectCallout">
            <a:avLst>
              <a:gd name="adj1" fmla="val -13661"/>
              <a:gd name="adj2" fmla="val -740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max samples to display when cycling through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Blocks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1914525" y="2667000"/>
            <a:ext cx="2971800" cy="457200"/>
          </a:xfrm>
          <a:prstGeom prst="wedgeRectCallout">
            <a:avLst>
              <a:gd name="adj1" fmla="val -63738"/>
              <a:gd name="adj2" fmla="val -399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max and min values.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486400" y="6096000"/>
            <a:ext cx="2462214" cy="678180"/>
          </a:xfrm>
          <a:prstGeom prst="wedgeRectCallout">
            <a:avLst>
              <a:gd name="adj1" fmla="val -31604"/>
              <a:gd name="adj2" fmla="val -919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Left-drag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past another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to reorder.</a:t>
            </a:r>
          </a:p>
        </p:txBody>
      </p:sp>
    </p:spTree>
    <p:extLst>
      <p:ext uri="{BB962C8B-B14F-4D97-AF65-F5344CB8AC3E}">
        <p14:creationId xmlns:p14="http://schemas.microsoft.com/office/powerpoint/2010/main" val="157591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427C1EC8-DFEC-4E11-A44F-B2754B36D5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384" y="1828800"/>
            <a:ext cx="6734415" cy="4953000"/>
          </a:xfrm>
          <a:prstGeom prst="rect">
            <a:avLst/>
          </a:prstGeom>
        </p:spPr>
      </p:pic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96FF6B6-FECF-4CFF-98E9-830F36E18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9" y="152400"/>
            <a:ext cx="3238501" cy="3814235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23586" y="2424111"/>
            <a:ext cx="1676398" cy="638175"/>
          </a:xfrm>
          <a:prstGeom prst="wedgeRectCallout">
            <a:avLst>
              <a:gd name="adj1" fmla="val 58741"/>
              <a:gd name="adj2" fmla="val -1347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the samples to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038600" y="1409700"/>
            <a:ext cx="2743200" cy="723900"/>
          </a:xfrm>
          <a:prstGeom prst="wedgeRectCallout">
            <a:avLst>
              <a:gd name="adj1" fmla="val -80755"/>
              <a:gd name="adj2" fmla="val -496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cycle through samples one at a time…</a:t>
            </a:r>
          </a:p>
        </p:txBody>
      </p:sp>
      <p:sp>
        <p:nvSpPr>
          <p:cNvPr id="9" name="Bent Arrow 8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9600" y="371474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409950" y="2305050"/>
            <a:ext cx="2000250" cy="723900"/>
          </a:xfrm>
          <a:prstGeom prst="wedgeRectCallout">
            <a:avLst>
              <a:gd name="adj1" fmla="val -56581"/>
              <a:gd name="adj2" fmla="val -9834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 or through groups of samples.</a:t>
            </a:r>
          </a:p>
        </p:txBody>
      </p:sp>
    </p:spTree>
    <p:extLst>
      <p:ext uri="{BB962C8B-B14F-4D97-AF65-F5344CB8AC3E}">
        <p14:creationId xmlns:p14="http://schemas.microsoft.com/office/powerpoint/2010/main" val="31145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6365</TotalTime>
  <Words>178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73</cp:revision>
  <dcterms:created xsi:type="dcterms:W3CDTF">2013-01-25T18:37:22Z</dcterms:created>
  <dcterms:modified xsi:type="dcterms:W3CDTF">2020-01-28T17:15:48Z</dcterms:modified>
</cp:coreProperties>
</file>