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00" r:id="rId2"/>
    <p:sldId id="294" r:id="rId3"/>
    <p:sldId id="303" r:id="rId4"/>
    <p:sldId id="302" r:id="rId5"/>
    <p:sldId id="29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48D364-4B52-4F92-A65E-775CDACE138F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B2021-6A0D-41E0-B702-D821AEACB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593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27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794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73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281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87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050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80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607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15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13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91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76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map&#10;&#10;Description automatically generated">
            <a:extLst>
              <a:ext uri="{FF2B5EF4-FFF2-40B4-BE49-F238E27FC236}">
                <a16:creationId xmlns:a16="http://schemas.microsoft.com/office/drawing/2014/main" id="{EBFCEDD3-DE9F-4DE9-A032-B3B70BC3EA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37" y="585787"/>
            <a:ext cx="7705725" cy="56864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33600" y="3072770"/>
            <a:ext cx="4876800" cy="717311"/>
          </a:xfrm>
          <a:prstGeom prst="rect">
            <a:avLst/>
          </a:prstGeom>
          <a:solidFill>
            <a:srgbClr val="000000">
              <a:alpha val="63922"/>
            </a:srgbClr>
          </a:solidFill>
        </p:spPr>
        <p:txBody>
          <a:bodyPr wrap="square" lIns="100772" tIns="50387" rIns="100772" bIns="50387" rtlCol="0">
            <a:spAutoFit/>
          </a:bodyPr>
          <a:lstStyle/>
          <a:p>
            <a:pPr algn="ctr" defTabSz="1007734"/>
            <a:r>
              <a:rPr lang="en-US" sz="4000" b="1" dirty="0">
                <a:solidFill>
                  <a:srgbClr val="F79646">
                    <a:lumMod val="75000"/>
                  </a:srgbClr>
                </a:solidFill>
              </a:rPr>
              <a:t>Stiff Diagrams</a:t>
            </a:r>
          </a:p>
        </p:txBody>
      </p:sp>
    </p:spTree>
    <p:extLst>
      <p:ext uri="{BB962C8B-B14F-4D97-AF65-F5344CB8AC3E}">
        <p14:creationId xmlns:p14="http://schemas.microsoft.com/office/powerpoint/2010/main" val="1465496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6C7BBE00-31DA-43EA-95E8-687DDBC3BD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50" y="547687"/>
            <a:ext cx="7429500" cy="5762625"/>
          </a:xfrm>
          <a:prstGeom prst="rect">
            <a:avLst/>
          </a:prstGeom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3352800" y="152400"/>
            <a:ext cx="5638800" cy="838200"/>
          </a:xfrm>
          <a:prstGeom prst="wedgeRectCallout">
            <a:avLst>
              <a:gd name="adj1" fmla="val -28086"/>
              <a:gd name="adj2" fmla="val 3660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 can launch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Gtplot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from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GSS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to create Stiff Diagrams and other specialty plots.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1543050" y="1238250"/>
            <a:ext cx="2667000" cy="381000"/>
          </a:xfrm>
          <a:prstGeom prst="wedgeRectCallout">
            <a:avLst>
              <a:gd name="adj1" fmla="val -31241"/>
              <a:gd name="adj2" fmla="val -11138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Plot → Stiff Diagram…</a:t>
            </a:r>
          </a:p>
        </p:txBody>
      </p:sp>
    </p:spTree>
    <p:extLst>
      <p:ext uri="{BB962C8B-B14F-4D97-AF65-F5344CB8AC3E}">
        <p14:creationId xmlns:p14="http://schemas.microsoft.com/office/powerpoint/2010/main" val="1320190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map&#10;&#10;Description automatically generated">
            <a:extLst>
              <a:ext uri="{FF2B5EF4-FFF2-40B4-BE49-F238E27FC236}">
                <a16:creationId xmlns:a16="http://schemas.microsoft.com/office/drawing/2014/main" id="{8B684A8A-11E9-460B-AC16-D6E8996D72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37" y="585787"/>
            <a:ext cx="7705725" cy="5686425"/>
          </a:xfrm>
          <a:prstGeom prst="rect">
            <a:avLst/>
          </a:prstGeom>
        </p:spPr>
      </p:pic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4800600" y="4648200"/>
            <a:ext cx="3810000" cy="914400"/>
          </a:xfrm>
          <a:prstGeom prst="wedgeRectCallout">
            <a:avLst>
              <a:gd name="adj1" fmla="val -42733"/>
              <a:gd name="adj2" fmla="val -14589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Double-click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on plot to bring up the Stiff Diagram configuration dialog.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6781800" y="1981200"/>
            <a:ext cx="2209800" cy="990600"/>
          </a:xfrm>
          <a:prstGeom prst="wedgeRectCallout">
            <a:avLst>
              <a:gd name="adj1" fmla="val -67022"/>
              <a:gd name="adj2" fmla="val -3157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Right-click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on labels or axes to change color, font, size, etc.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381000" y="5410200"/>
            <a:ext cx="3124200" cy="990600"/>
          </a:xfrm>
          <a:prstGeom prst="wedgeRectCallout">
            <a:avLst>
              <a:gd name="adj1" fmla="val -27428"/>
              <a:gd name="adj2" fmla="val -11759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Double-click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outside the plot to open the Quick Toggle dialog. Toggle sample labels and more.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4648200" y="209550"/>
            <a:ext cx="4267200" cy="1085850"/>
          </a:xfrm>
          <a:prstGeom prst="wedgeRectCallout">
            <a:avLst>
              <a:gd name="adj1" fmla="val -40944"/>
              <a:gd name="adj2" fmla="val -3425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lvl="0" algn="ctr">
              <a:defRPr/>
            </a:pPr>
            <a:r>
              <a:rPr lang="en-US" sz="2000" dirty="0" err="1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Cations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 and anions plotted on opposite sides in electrical equivalent units.</a:t>
            </a:r>
          </a:p>
        </p:txBody>
      </p:sp>
    </p:spTree>
    <p:extLst>
      <p:ext uri="{BB962C8B-B14F-4D97-AF65-F5344CB8AC3E}">
        <p14:creationId xmlns:p14="http://schemas.microsoft.com/office/powerpoint/2010/main" val="2245068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A close up of a map&#10;&#10;Description automatically generated">
            <a:extLst>
              <a:ext uri="{FF2B5EF4-FFF2-40B4-BE49-F238E27FC236}">
                <a16:creationId xmlns:a16="http://schemas.microsoft.com/office/drawing/2014/main" id="{881B43B5-1DB6-4CB3-A991-F27D96DC86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3161" y="1927615"/>
            <a:ext cx="6543675" cy="4829175"/>
          </a:xfrm>
          <a:prstGeom prst="rect">
            <a:avLst/>
          </a:prstGeom>
        </p:spPr>
      </p:pic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D18667A7-4C29-4B75-BC85-64EADE2130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457" y="156211"/>
            <a:ext cx="3287562" cy="3872017"/>
          </a:xfrm>
          <a:prstGeom prst="rect">
            <a:avLst/>
          </a:prstGeom>
        </p:spPr>
      </p:pic>
      <p:sp>
        <p:nvSpPr>
          <p:cNvPr id="5" name="Bent Arrow 4"/>
          <p:cNvSpPr/>
          <p:nvPr/>
        </p:nvSpPr>
        <p:spPr>
          <a:xfrm rot="10800000">
            <a:off x="1752600" y="4876800"/>
            <a:ext cx="1371600" cy="1295399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4981574" y="209550"/>
            <a:ext cx="3933826" cy="1085850"/>
          </a:xfrm>
          <a:prstGeom prst="wedgeRectCallout">
            <a:avLst>
              <a:gd name="adj1" fmla="val -40944"/>
              <a:gd name="adj2" fmla="val -3425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lvl="0"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You control details of the Stiff Diagram from the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Plot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 pane.</a:t>
            </a:r>
            <a:endParaRPr lang="en-US" sz="2000" b="1" dirty="0">
              <a:solidFill>
                <a:srgbClr val="F79646">
                  <a:lumMod val="75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3692851" y="1463131"/>
            <a:ext cx="3076815" cy="978687"/>
          </a:xfrm>
          <a:prstGeom prst="wedgeRectCallout">
            <a:avLst>
              <a:gd name="adj1" fmla="val -67245"/>
              <a:gd name="adj2" fmla="val -3392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You can add 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cations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, like Fe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++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, or anions to the default plot. Use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Up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/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Down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to reorder.</a:t>
            </a:r>
          </a:p>
        </p:txBody>
      </p:sp>
      <p:sp>
        <p:nvSpPr>
          <p:cNvPr id="8" name="Oval 7"/>
          <p:cNvSpPr/>
          <p:nvPr/>
        </p:nvSpPr>
        <p:spPr>
          <a:xfrm>
            <a:off x="87381" y="401292"/>
            <a:ext cx="685799" cy="2286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2110987" y="2825360"/>
            <a:ext cx="3163728" cy="762000"/>
          </a:xfrm>
          <a:prstGeom prst="wedgeRectCallout">
            <a:avLst>
              <a:gd name="adj1" fmla="val -62133"/>
              <a:gd name="adj2" fmla="val -1651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Choose max samples to display when cycling through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Blocks</a:t>
            </a:r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393867" y="3878370"/>
            <a:ext cx="2667000" cy="1066800"/>
          </a:xfrm>
          <a:prstGeom prst="wedgeRectCallout">
            <a:avLst>
              <a:gd name="adj1" fmla="val -18953"/>
              <a:gd name="adj2" fmla="val -9691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When plotting multiple samples, label axes on first plot, all plots, or no plots. 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911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map&#10;&#10;Description automatically generated">
            <a:extLst>
              <a:ext uri="{FF2B5EF4-FFF2-40B4-BE49-F238E27FC236}">
                <a16:creationId xmlns:a16="http://schemas.microsoft.com/office/drawing/2014/main" id="{BDB688C0-2A82-44A2-8358-681231B99F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3161" y="1920179"/>
            <a:ext cx="6543675" cy="4829175"/>
          </a:xfrm>
          <a:prstGeom prst="rect">
            <a:avLst/>
          </a:prstGeom>
        </p:spPr>
      </p:pic>
      <p:pic>
        <p:nvPicPr>
          <p:cNvPr id="12" name="Picture 11" descr="A screenshot of a cell phone&#10;&#10;Description automatically generated">
            <a:extLst>
              <a:ext uri="{FF2B5EF4-FFF2-40B4-BE49-F238E27FC236}">
                <a16:creationId xmlns:a16="http://schemas.microsoft.com/office/drawing/2014/main" id="{2ED3F0D6-5E50-40CD-B401-8F279E1D1C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63" y="166688"/>
            <a:ext cx="3238502" cy="3814236"/>
          </a:xfrm>
          <a:prstGeom prst="rect">
            <a:avLst/>
          </a:prstGeom>
        </p:spPr>
      </p:pic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4981574" y="209550"/>
            <a:ext cx="3933826" cy="1085850"/>
          </a:xfrm>
          <a:prstGeom prst="wedgeRectCallout">
            <a:avLst>
              <a:gd name="adj1" fmla="val -31259"/>
              <a:gd name="adj2" fmla="val 1399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lvl="0"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You control which samples are displayed from the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Samples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 pane.</a:t>
            </a:r>
            <a:endParaRPr lang="en-US" sz="2000" b="1" dirty="0">
              <a:solidFill>
                <a:srgbClr val="F79646">
                  <a:lumMod val="75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157164" y="2368128"/>
            <a:ext cx="1676398" cy="762000"/>
          </a:xfrm>
          <a:prstGeom prst="wedgeRectCallout">
            <a:avLst>
              <a:gd name="adj1" fmla="val 59309"/>
              <a:gd name="adj2" fmla="val -12574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Select the samples to plot.</a:t>
            </a: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3810000" y="1381399"/>
            <a:ext cx="2743200" cy="723900"/>
          </a:xfrm>
          <a:prstGeom prst="wedgeRectCallout">
            <a:avLst>
              <a:gd name="adj1" fmla="val -69644"/>
              <a:gd name="adj2" fmla="val -4702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You can also cycle through samples one at a time…</a:t>
            </a:r>
          </a:p>
        </p:txBody>
      </p:sp>
      <p:sp>
        <p:nvSpPr>
          <p:cNvPr id="9" name="Bent Arrow 8"/>
          <p:cNvSpPr/>
          <p:nvPr/>
        </p:nvSpPr>
        <p:spPr>
          <a:xfrm rot="10800000">
            <a:off x="1752600" y="4114800"/>
            <a:ext cx="1371600" cy="1295399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09600" y="411230"/>
            <a:ext cx="685799" cy="2286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3086100" y="2368128"/>
            <a:ext cx="3390900" cy="723900"/>
          </a:xfrm>
          <a:prstGeom prst="wedgeRectCallout">
            <a:avLst>
              <a:gd name="adj1" fmla="val -43941"/>
              <a:gd name="adj2" fmla="val -10360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Use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Block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,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Next block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to cycle through groups of samples.</a:t>
            </a:r>
          </a:p>
        </p:txBody>
      </p:sp>
    </p:spTree>
    <p:extLst>
      <p:ext uri="{BB962C8B-B14F-4D97-AF65-F5344CB8AC3E}">
        <p14:creationId xmlns:p14="http://schemas.microsoft.com/office/powerpoint/2010/main" val="311455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3796</TotalTime>
  <Words>179</Words>
  <Application>Microsoft Office PowerPoint</Application>
  <PresentationFormat>On-screen Show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Jia Wang</cp:lastModifiedBy>
  <cp:revision>80</cp:revision>
  <dcterms:created xsi:type="dcterms:W3CDTF">2013-01-25T18:37:22Z</dcterms:created>
  <dcterms:modified xsi:type="dcterms:W3CDTF">2020-01-28T17:07:40Z</dcterms:modified>
</cp:coreProperties>
</file>