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1" r:id="rId2"/>
    <p:sldId id="302" r:id="rId3"/>
    <p:sldId id="303" r:id="rId4"/>
    <p:sldId id="304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354D382D-D814-4E2C-B5AB-4708D922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95312"/>
            <a:ext cx="7705725" cy="5667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Ternary Diagrams</a:t>
            </a:r>
          </a:p>
        </p:txBody>
      </p:sp>
    </p:spTree>
    <p:extLst>
      <p:ext uri="{BB962C8B-B14F-4D97-AF65-F5344CB8AC3E}">
        <p14:creationId xmlns:p14="http://schemas.microsoft.com/office/powerpoint/2010/main" val="369270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3146A896-8D69-417B-88DE-DD56A82F7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90550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455194" y="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Ternary diagrams, cross-plots, time series graphs, and more.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59594" y="1428750"/>
            <a:ext cx="2895600" cy="533400"/>
          </a:xfrm>
          <a:prstGeom prst="wedgeRectCallout">
            <a:avLst>
              <a:gd name="adj1" fmla="val -5794"/>
              <a:gd name="adj2" fmla="val -1232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>
                <a:latin typeface="Calibri" pitchFamily="34" charset="0"/>
                <a:cs typeface="Calibri" pitchFamily="34" charset="0"/>
              </a:rPr>
              <a:t>Plot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Ternary Diagram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333875" y="1724024"/>
            <a:ext cx="3124200" cy="1019175"/>
          </a:xfrm>
          <a:prstGeom prst="wedgeRectCallout">
            <a:avLst>
              <a:gd name="adj1" fmla="val 29964"/>
              <a:gd name="adj2" fmla="val -969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set the color, shape, or size of markers representing individual samples or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703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16D91165-5366-4E61-B692-2568C9FFA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" y="600075"/>
            <a:ext cx="7639050" cy="56578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648200" y="5715000"/>
            <a:ext cx="2209800" cy="990600"/>
          </a:xfrm>
          <a:prstGeom prst="wedgeRectCallout">
            <a:avLst>
              <a:gd name="adj1" fmla="val -44501"/>
              <a:gd name="adj2" fmla="val -1063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38125" y="5410200"/>
            <a:ext cx="3962400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gridlines,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195887" y="3352800"/>
            <a:ext cx="3810000" cy="914400"/>
          </a:xfrm>
          <a:prstGeom prst="wedgeRectCallout">
            <a:avLst>
              <a:gd name="adj1" fmla="val -67410"/>
              <a:gd name="adj2" fmla="val -344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Ternary diagram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295900" y="214311"/>
            <a:ext cx="3609975" cy="1081089"/>
          </a:xfrm>
          <a:prstGeom prst="wedgeRectCallout">
            <a:avLst>
              <a:gd name="adj1" fmla="val 19174"/>
              <a:gd name="adj2" fmla="val 309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Ternary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diagram shows fluid composition on a tri-linear plot.</a:t>
            </a:r>
          </a:p>
        </p:txBody>
      </p:sp>
    </p:spTree>
    <p:extLst>
      <p:ext uri="{BB962C8B-B14F-4D97-AF65-F5344CB8AC3E}">
        <p14:creationId xmlns:p14="http://schemas.microsoft.com/office/powerpoint/2010/main" val="508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875F8D76-00C1-40E7-8E7D-7D5468F9B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6" y="1518881"/>
            <a:ext cx="6800850" cy="5267325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82C535C9-061A-4ABD-A927-D353BDAD6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2" y="90844"/>
            <a:ext cx="3857625" cy="4543425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10800000">
            <a:off x="1415584" y="468737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Ternary diagram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23824" y="2590800"/>
            <a:ext cx="2425235" cy="838200"/>
          </a:xfrm>
          <a:prstGeom prst="wedgeRectCallout">
            <a:avLst>
              <a:gd name="adj1" fmla="val -25486"/>
              <a:gd name="adj2" fmla="val -743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Toggle TDS circles, scale, units, display, etc.</a:t>
            </a:r>
          </a:p>
        </p:txBody>
      </p:sp>
      <p:sp>
        <p:nvSpPr>
          <p:cNvPr id="2" name="Oval 1"/>
          <p:cNvSpPr/>
          <p:nvPr/>
        </p:nvSpPr>
        <p:spPr>
          <a:xfrm>
            <a:off x="47625" y="39052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057275" y="71794"/>
            <a:ext cx="2066926" cy="599360"/>
          </a:xfrm>
          <a:prstGeom prst="wedgeRectCallout">
            <a:avLst>
              <a:gd name="adj1" fmla="val -33107"/>
              <a:gd name="adj2" fmla="val 792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components for the diagram.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814635" y="1127226"/>
            <a:ext cx="1762127" cy="599360"/>
          </a:xfrm>
          <a:prstGeom prst="wedgeRectCallout">
            <a:avLst>
              <a:gd name="adj1" fmla="val -31274"/>
              <a:gd name="adj2" fmla="val -823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Units expressed as fractions.</a:t>
            </a:r>
          </a:p>
        </p:txBody>
      </p:sp>
    </p:spTree>
    <p:extLst>
      <p:ext uri="{BB962C8B-B14F-4D97-AF65-F5344CB8AC3E}">
        <p14:creationId xmlns:p14="http://schemas.microsoft.com/office/powerpoint/2010/main" val="89688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map&#10;&#10;Description automatically generated">
            <a:extLst>
              <a:ext uri="{FF2B5EF4-FFF2-40B4-BE49-F238E27FC236}">
                <a16:creationId xmlns:a16="http://schemas.microsoft.com/office/drawing/2014/main" id="{31729F12-0747-4263-B9F7-A10BB287F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028" y="1524000"/>
            <a:ext cx="6800850" cy="526732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33F799A-C69A-406F-BA96-CEDB25FD4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74958"/>
            <a:ext cx="3857625" cy="454342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29452" y="2495550"/>
            <a:ext cx="1905001" cy="990600"/>
          </a:xfrm>
          <a:prstGeom prst="wedgeRectCallout">
            <a:avLst>
              <a:gd name="adj1" fmla="val 48514"/>
              <a:gd name="adj2" fmla="val -1444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Only selected samples in the Available list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133852" y="1338861"/>
            <a:ext cx="1905001" cy="990600"/>
          </a:xfrm>
          <a:prstGeom prst="wedgeRectCallout">
            <a:avLst>
              <a:gd name="adj1" fmla="val -72986"/>
              <a:gd name="adj2" fmla="val -339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time.</a:t>
            </a:r>
          </a:p>
        </p:txBody>
      </p:sp>
      <p:sp>
        <p:nvSpPr>
          <p:cNvPr id="10" name="Oval 9"/>
          <p:cNvSpPr/>
          <p:nvPr/>
        </p:nvSpPr>
        <p:spPr>
          <a:xfrm>
            <a:off x="609600" y="382656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091701" y="2500911"/>
            <a:ext cx="1066801" cy="990600"/>
          </a:xfrm>
          <a:prstGeom prst="wedgeRectCallout">
            <a:avLst>
              <a:gd name="adj1" fmla="val -17117"/>
              <a:gd name="adj2" fmla="val -9065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all samples together.</a:t>
            </a:r>
          </a:p>
        </p:txBody>
      </p:sp>
      <p:sp>
        <p:nvSpPr>
          <p:cNvPr id="12" name="Bent Arrow 3">
            <a:extLst>
              <a:ext uri="{FF2B5EF4-FFF2-40B4-BE49-F238E27FC236}">
                <a16:creationId xmlns:a16="http://schemas.microsoft.com/office/drawing/2014/main" id="{D27BC747-FCA5-4B9D-97CB-F7B2E718E0A0}"/>
              </a:ext>
            </a:extLst>
          </p:cNvPr>
          <p:cNvSpPr/>
          <p:nvPr/>
        </p:nvSpPr>
        <p:spPr>
          <a:xfrm rot="10800000">
            <a:off x="1415584" y="468737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4485</TotalTime>
  <Words>174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79</cp:revision>
  <dcterms:created xsi:type="dcterms:W3CDTF">2013-01-25T18:37:22Z</dcterms:created>
  <dcterms:modified xsi:type="dcterms:W3CDTF">2020-01-28T17:03:29Z</dcterms:modified>
</cp:coreProperties>
</file>