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294" r:id="rId3"/>
    <p:sldId id="295" r:id="rId4"/>
    <p:sldId id="309" r:id="rId5"/>
    <p:sldId id="301" r:id="rId6"/>
    <p:sldId id="297" r:id="rId7"/>
    <p:sldId id="30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B78EF2BC-F1F1-4607-97C2-3A7A4CFE3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595312"/>
            <a:ext cx="7743825" cy="56673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3072770"/>
            <a:ext cx="39624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XY Plots</a:t>
            </a:r>
          </a:p>
        </p:txBody>
      </p:sp>
    </p:spTree>
    <p:extLst>
      <p:ext uri="{BB962C8B-B14F-4D97-AF65-F5344CB8AC3E}">
        <p14:creationId xmlns:p14="http://schemas.microsoft.com/office/powerpoint/2010/main" val="14654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FD82EE50-ED86-4813-876F-AD884A04D2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595312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124200" y="152400"/>
            <a:ext cx="58674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XY plots, time series graphs, Piper and Stiff Diagrams, and more.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414669" y="1300991"/>
            <a:ext cx="2209800" cy="533400"/>
          </a:xfrm>
          <a:prstGeom prst="wedgeRectCallout">
            <a:avLst>
              <a:gd name="adj1" fmla="val -21865"/>
              <a:gd name="adj2" fmla="val -947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XY Plot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221356" y="2133186"/>
            <a:ext cx="2667000" cy="1066800"/>
          </a:xfrm>
          <a:prstGeom prst="wedgeRectCallout">
            <a:avLst>
              <a:gd name="adj1" fmla="val -35288"/>
              <a:gd name="adj2" fmla="val -1320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set the color, symbol, and size of data markers for each sample... 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902226" y="4773475"/>
            <a:ext cx="2667000" cy="447675"/>
          </a:xfrm>
          <a:prstGeom prst="wedgeRectCallout">
            <a:avLst>
              <a:gd name="adj1" fmla="val -87787"/>
              <a:gd name="adj2" fmla="val 29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... or for each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0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F73C7FDA-1BB2-4948-B3B0-0358E44E2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590550"/>
            <a:ext cx="7715250" cy="567690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524500" y="5748338"/>
            <a:ext cx="2209800" cy="990600"/>
          </a:xfrm>
          <a:prstGeom prst="wedgeRectCallout">
            <a:avLst>
              <a:gd name="adj1" fmla="val -39004"/>
              <a:gd name="adj2" fmla="val -661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281613" y="3276600"/>
            <a:ext cx="3429000" cy="914400"/>
          </a:xfrm>
          <a:prstGeom prst="wedgeRectCallout">
            <a:avLst>
              <a:gd name="adj1" fmla="val -65932"/>
              <a:gd name="adj2" fmla="val -365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XY Plot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90524" y="5748338"/>
            <a:ext cx="4105275" cy="990600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gridlines, sample labels, legend,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267200" y="119061"/>
            <a:ext cx="4724400" cy="91440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The XY Plot shows one variable on the x axis and one or more variables on the y axis.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44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948B2E51-10FB-4B08-A578-A4EE023B1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473" y="2133600"/>
            <a:ext cx="5781675" cy="4267200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D5689E9F-AF4F-451F-A178-33F571CAC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799"/>
            <a:ext cx="3200400" cy="3769361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40DE63E-B5FF-4149-A37F-AC55DC8DA709}"/>
              </a:ext>
            </a:extLst>
          </p:cNvPr>
          <p:cNvSpPr/>
          <p:nvPr/>
        </p:nvSpPr>
        <p:spPr>
          <a:xfrm>
            <a:off x="171450" y="533399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5E7085E2-7CFC-4070-9895-8A230B33D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161"/>
            <a:ext cx="1028700" cy="652701"/>
          </a:xfrm>
          <a:prstGeom prst="wedgeRectCallout">
            <a:avLst>
              <a:gd name="adj1" fmla="val -24816"/>
              <a:gd name="adj2" fmla="val 657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Variable type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AF8AE1B3-D2A5-49BA-806B-C4670FA0D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10" y="1371600"/>
            <a:ext cx="1162764" cy="876300"/>
          </a:xfrm>
          <a:prstGeom prst="wedgeRectCallout">
            <a:avLst>
              <a:gd name="adj1" fmla="val -31970"/>
              <a:gd name="adj2" fmla="val 903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one variable on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X Axis</a:t>
            </a:r>
          </a:p>
        </p:txBody>
      </p:sp>
      <p:sp>
        <p:nvSpPr>
          <p:cNvPr id="16" name="AutoShape 12">
            <a:extLst>
              <a:ext uri="{FF2B5EF4-FFF2-40B4-BE49-F238E27FC236}">
                <a16:creationId xmlns:a16="http://schemas.microsoft.com/office/drawing/2014/main" id="{CDAD896D-304E-481B-8F24-868A02AB4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09800"/>
            <a:ext cx="1676400" cy="666035"/>
          </a:xfrm>
          <a:prstGeom prst="wedgeRectCallout">
            <a:avLst>
              <a:gd name="adj1" fmla="val -19682"/>
              <a:gd name="adj2" fmla="val 794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units, linear or log scale</a:t>
            </a:r>
          </a:p>
        </p:txBody>
      </p:sp>
      <p:sp>
        <p:nvSpPr>
          <p:cNvPr id="18" name="AutoShape 3">
            <a:extLst>
              <a:ext uri="{FF2B5EF4-FFF2-40B4-BE49-F238E27FC236}">
                <a16:creationId xmlns:a16="http://schemas.microsoft.com/office/drawing/2014/main" id="{491399CD-45C3-4771-9B3A-242EA2801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49" y="146207"/>
            <a:ext cx="3733800" cy="8572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XY Plots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X Axis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and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 Axis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panes.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AutoShape 12">
            <a:extLst>
              <a:ext uri="{FF2B5EF4-FFF2-40B4-BE49-F238E27FC236}">
                <a16:creationId xmlns:a16="http://schemas.microsoft.com/office/drawing/2014/main" id="{192DE034-2667-4F26-8970-DD06893CC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4" y="2387917"/>
            <a:ext cx="1905001" cy="1019177"/>
          </a:xfrm>
          <a:prstGeom prst="wedgeRectCallout">
            <a:avLst>
              <a:gd name="adj1" fmla="val -72913"/>
              <a:gd name="adj2" fmla="val 303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a sample label, then select “Hide”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Bent Arrow 3">
            <a:extLst>
              <a:ext uri="{FF2B5EF4-FFF2-40B4-BE49-F238E27FC236}">
                <a16:creationId xmlns:a16="http://schemas.microsoft.com/office/drawing/2014/main" id="{0520F33B-FC71-4B08-93F6-AAD6F8A13F26}"/>
              </a:ext>
            </a:extLst>
          </p:cNvPr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2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map&#10;&#10;Description automatically generated">
            <a:extLst>
              <a:ext uri="{FF2B5EF4-FFF2-40B4-BE49-F238E27FC236}">
                <a16:creationId xmlns:a16="http://schemas.microsoft.com/office/drawing/2014/main" id="{3D73EE7B-AFBC-425A-A51A-D9B9A6090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473" y="2133600"/>
            <a:ext cx="5781675" cy="426720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931003B-3499-477B-999F-6DD807C729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799"/>
            <a:ext cx="3200401" cy="3769361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47700" y="537208"/>
            <a:ext cx="523876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2438399" y="746760"/>
            <a:ext cx="1638302" cy="876300"/>
          </a:xfrm>
          <a:prstGeom prst="wedgeRectCallout">
            <a:avLst>
              <a:gd name="adj1" fmla="val -60669"/>
              <a:gd name="adj2" fmla="val 436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one or more variables on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Y Axis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5238750" y="143027"/>
            <a:ext cx="3733800" cy="8572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XY Plots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X Axis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and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 Axis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panes.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030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A close up of a map&#10;&#10;Description automatically generated">
            <a:extLst>
              <a:ext uri="{FF2B5EF4-FFF2-40B4-BE49-F238E27FC236}">
                <a16:creationId xmlns:a16="http://schemas.microsoft.com/office/drawing/2014/main" id="{6B1D2BE4-633C-4784-8EA5-E93167431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9" y="2133600"/>
            <a:ext cx="5781675" cy="4267200"/>
          </a:xfrm>
          <a:prstGeom prst="rect">
            <a:avLst/>
          </a:prstGeom>
        </p:spPr>
      </p:pic>
      <p:pic>
        <p:nvPicPr>
          <p:cNvPr id="20" name="Picture 19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7D03A0-0AC3-4AA0-8F3C-BF7B16980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" y="309563"/>
            <a:ext cx="3198513" cy="3767138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251745" y="152400"/>
            <a:ext cx="3733800" cy="8572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Select the samples to display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pane. 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990600" y="533400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FA385D12-428B-4F1C-B0A3-977FA231E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6" y="1485901"/>
            <a:ext cx="1905001" cy="990600"/>
          </a:xfrm>
          <a:prstGeom prst="wedgeRectCallout">
            <a:avLst>
              <a:gd name="adj1" fmla="val 48014"/>
              <a:gd name="adj2" fmla="val -1041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Only selected samples in the Available list plot.</a:t>
            </a:r>
          </a:p>
        </p:txBody>
      </p:sp>
      <p:sp>
        <p:nvSpPr>
          <p:cNvPr id="16" name="AutoShape 12">
            <a:extLst>
              <a:ext uri="{FF2B5EF4-FFF2-40B4-BE49-F238E27FC236}">
                <a16:creationId xmlns:a16="http://schemas.microsoft.com/office/drawing/2014/main" id="{2A0904F7-191C-4778-B587-711C57A52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783" y="1091923"/>
            <a:ext cx="1905001" cy="959404"/>
          </a:xfrm>
          <a:prstGeom prst="wedgeRectCallout">
            <a:avLst>
              <a:gd name="adj1" fmla="val -76486"/>
              <a:gd name="adj2" fmla="val -47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time.</a:t>
            </a:r>
          </a:p>
        </p:txBody>
      </p:sp>
      <p:sp>
        <p:nvSpPr>
          <p:cNvPr id="17" name="AutoShape 12">
            <a:extLst>
              <a:ext uri="{FF2B5EF4-FFF2-40B4-BE49-F238E27FC236}">
                <a16:creationId xmlns:a16="http://schemas.microsoft.com/office/drawing/2014/main" id="{326251FA-FDC8-4847-BC44-66F84CED4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124" y="2438400"/>
            <a:ext cx="1066801" cy="990600"/>
          </a:xfrm>
          <a:prstGeom prst="wedgeRectCallout">
            <a:avLst>
              <a:gd name="adj1" fmla="val -21582"/>
              <a:gd name="adj2" fmla="val -1002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all samples together.</a:t>
            </a:r>
          </a:p>
        </p:txBody>
      </p:sp>
      <p:sp>
        <p:nvSpPr>
          <p:cNvPr id="23" name="AutoShape 12">
            <a:extLst>
              <a:ext uri="{FF2B5EF4-FFF2-40B4-BE49-F238E27FC236}">
                <a16:creationId xmlns:a16="http://schemas.microsoft.com/office/drawing/2014/main" id="{40DFC6DB-8562-4D2C-A682-C9E71F078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075" y="3619499"/>
            <a:ext cx="3276599" cy="1143000"/>
          </a:xfrm>
          <a:prstGeom prst="wedgeRectCallout">
            <a:avLst>
              <a:gd name="adj1" fmla="val 17888"/>
              <a:gd name="adj2" fmla="val -7343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a data marker, then change marker Symbol, Color, and Size from “By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” to “By Sample”.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468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0AB526C9-4C26-4DC4-9F1B-30EDC1894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56" y="137461"/>
            <a:ext cx="6543675" cy="4791075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086357" y="784195"/>
            <a:ext cx="2371725" cy="1066800"/>
          </a:xfrm>
          <a:prstGeom prst="wedgeRectCallout">
            <a:avLst>
              <a:gd name="adj1" fmla="val -65461"/>
              <a:gd name="adj2" fmla="val 5841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a data marker, then select “Hide This Sample”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9" name="Oval 258">
            <a:extLst>
              <a:ext uri="{FF2B5EF4-FFF2-40B4-BE49-F238E27FC236}">
                <a16:creationId xmlns:a16="http://schemas.microsoft.com/office/drawing/2014/main" id="{60B4B001-B68B-45E0-86E9-C8A8E55DF39C}"/>
              </a:ext>
            </a:extLst>
          </p:cNvPr>
          <p:cNvSpPr/>
          <p:nvPr/>
        </p:nvSpPr>
        <p:spPr>
          <a:xfrm>
            <a:off x="1306162" y="1913063"/>
            <a:ext cx="523876" cy="37626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7" name="Group 786">
            <a:extLst>
              <a:ext uri="{FF2B5EF4-FFF2-40B4-BE49-F238E27FC236}">
                <a16:creationId xmlns:a16="http://schemas.microsoft.com/office/drawing/2014/main" id="{03FACA90-A76A-4D7B-9731-E344D325CC22}"/>
              </a:ext>
            </a:extLst>
          </p:cNvPr>
          <p:cNvGrpSpPr/>
          <p:nvPr/>
        </p:nvGrpSpPr>
        <p:grpSpPr>
          <a:xfrm>
            <a:off x="2438512" y="1932777"/>
            <a:ext cx="6543675" cy="4791075"/>
            <a:chOff x="2438512" y="1932777"/>
            <a:chExt cx="6543675" cy="4791075"/>
          </a:xfrm>
        </p:grpSpPr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B77BE5B1-DE75-455C-B56B-563827BCB298}"/>
                </a:ext>
              </a:extLst>
            </p:cNvPr>
            <p:cNvSpPr/>
            <p:nvPr/>
          </p:nvSpPr>
          <p:spPr>
            <a:xfrm>
              <a:off x="3599578" y="3704623"/>
              <a:ext cx="523876" cy="376268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utoShape 12"/>
            <p:cNvSpPr>
              <a:spLocks noChangeArrowheads="1"/>
            </p:cNvSpPr>
            <p:nvPr/>
          </p:nvSpPr>
          <p:spPr bwMode="auto">
            <a:xfrm>
              <a:off x="4357799" y="3399824"/>
              <a:ext cx="1352551" cy="609598"/>
            </a:xfrm>
            <a:prstGeom prst="wedgeRectCallout">
              <a:avLst>
                <a:gd name="adj1" fmla="val -67000"/>
                <a:gd name="adj2" fmla="val 27566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itchFamily="34" charset="0"/>
                </a:rPr>
                <a:t>Sample hidden from plot.</a:t>
              </a:r>
            </a:p>
          </p:txBody>
        </p:sp>
        <p:pic>
          <p:nvPicPr>
            <p:cNvPr id="527" name="Picture 526" descr="A close up of a map&#10;&#10;Description automatically generated">
              <a:extLst>
                <a:ext uri="{FF2B5EF4-FFF2-40B4-BE49-F238E27FC236}">
                  <a16:creationId xmlns:a16="http://schemas.microsoft.com/office/drawing/2014/main" id="{91956EF0-4C78-4F9B-9A02-15689C1EA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8512" y="1932777"/>
              <a:ext cx="6543675" cy="4791075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D483417-C9F4-4B3D-8647-93F11CA18167}"/>
                </a:ext>
              </a:extLst>
            </p:cNvPr>
            <p:cNvSpPr/>
            <p:nvPr/>
          </p:nvSpPr>
          <p:spPr>
            <a:xfrm>
              <a:off x="2821560" y="2532998"/>
              <a:ext cx="5798457" cy="40554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28" name="Picture 527">
              <a:extLst>
                <a:ext uri="{FF2B5EF4-FFF2-40B4-BE49-F238E27FC236}">
                  <a16:creationId xmlns:a16="http://schemas.microsoft.com/office/drawing/2014/main" id="{829A1893-3E6D-4E76-8088-8A4C1E6AF7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458" t="9732" r="2395" b="7264"/>
            <a:stretch/>
          </p:blipFill>
          <p:spPr>
            <a:xfrm>
              <a:off x="2985511" y="2640742"/>
              <a:ext cx="5385801" cy="3815852"/>
            </a:xfrm>
            <a:prstGeom prst="rect">
              <a:avLst/>
            </a:prstGeom>
          </p:spPr>
        </p:pic>
      </p:grpSp>
      <p:sp>
        <p:nvSpPr>
          <p:cNvPr id="529" name="Oval 528">
            <a:extLst>
              <a:ext uri="{FF2B5EF4-FFF2-40B4-BE49-F238E27FC236}">
                <a16:creationId xmlns:a16="http://schemas.microsoft.com/office/drawing/2014/main" id="{D29DB80D-7324-4DE0-9266-C3C7E9D98FDF}"/>
              </a:ext>
            </a:extLst>
          </p:cNvPr>
          <p:cNvSpPr/>
          <p:nvPr/>
        </p:nvSpPr>
        <p:spPr>
          <a:xfrm>
            <a:off x="3372299" y="3606554"/>
            <a:ext cx="549142" cy="4093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Bent Arrow 3">
            <a:extLst>
              <a:ext uri="{FF2B5EF4-FFF2-40B4-BE49-F238E27FC236}">
                <a16:creationId xmlns:a16="http://schemas.microsoft.com/office/drawing/2014/main" id="{E7DC2597-2772-4103-B318-6733BC9C32D5}"/>
              </a:ext>
            </a:extLst>
          </p:cNvPr>
          <p:cNvSpPr/>
          <p:nvPr/>
        </p:nvSpPr>
        <p:spPr>
          <a:xfrm rot="10800000">
            <a:off x="1400557" y="4412219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476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3259</TotalTime>
  <Words>262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95</cp:revision>
  <dcterms:created xsi:type="dcterms:W3CDTF">2013-01-25T18:37:22Z</dcterms:created>
  <dcterms:modified xsi:type="dcterms:W3CDTF">2020-01-28T17:13:20Z</dcterms:modified>
</cp:coreProperties>
</file>