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5" r:id="rId2"/>
    <p:sldId id="272" r:id="rId3"/>
    <p:sldId id="27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E00A3C0D-CE31-40C2-87B4-4B68C9D4D6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70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1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533E86B1-D065-49F2-85B9-5A2549A10D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81025"/>
            <a:ext cx="7820025" cy="5695950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5457825" y="347663"/>
            <a:ext cx="3505200" cy="914400"/>
          </a:xfrm>
          <a:prstGeom prst="wedgeRectCallout">
            <a:avLst>
              <a:gd name="adj1" fmla="val 28709"/>
              <a:gd name="adj2" fmla="val -248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error bars for the data in your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spreadsheets.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5581650" y="1647825"/>
            <a:ext cx="2676525" cy="685800"/>
          </a:xfrm>
          <a:prstGeom prst="wedgeRectCallout">
            <a:avLst>
              <a:gd name="adj1" fmla="val -66206"/>
              <a:gd name="adj2" fmla="val -330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Enter a triplet of values separated by vertical bars.</a:t>
            </a: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905000" y="3733800"/>
            <a:ext cx="3176589" cy="990600"/>
          </a:xfrm>
          <a:prstGeom prst="wedgeRectCallout">
            <a:avLst>
              <a:gd name="adj1" fmla="val 41659"/>
              <a:gd name="adj2" fmla="val -8035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If you don’t enter a value between the vertical bars, you’ll plot the error bar by itself.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5610225" y="2762250"/>
            <a:ext cx="2638425" cy="914400"/>
          </a:xfrm>
          <a:prstGeom prst="wedgeRectCallout">
            <a:avLst>
              <a:gd name="adj1" fmla="val -67630"/>
              <a:gd name="adj2" fmla="val -3303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 data point at 16.5 overlays an error bar extending from 14 to 21.2.</a:t>
            </a:r>
          </a:p>
        </p:txBody>
      </p:sp>
    </p:spTree>
    <p:extLst>
      <p:ext uri="{BB962C8B-B14F-4D97-AF65-F5344CB8AC3E}">
        <p14:creationId xmlns:p14="http://schemas.microsoft.com/office/powerpoint/2010/main" val="384034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0276929D-B8B9-4BDF-9E2D-9FCDE3A43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71500"/>
            <a:ext cx="7820025" cy="5715000"/>
          </a:xfrm>
          <a:prstGeom prst="rect">
            <a:avLst/>
          </a:prstGeom>
        </p:spPr>
      </p:pic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6067422" y="2438400"/>
            <a:ext cx="1957389" cy="457200"/>
          </a:xfrm>
          <a:prstGeom prst="wedgeRectCallout">
            <a:avLst>
              <a:gd name="adj1" fmla="val -64487"/>
              <a:gd name="adj2" fmla="val -3243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Error bar alone.</a:t>
            </a: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219200" y="1600200"/>
            <a:ext cx="2638425" cy="990600"/>
          </a:xfrm>
          <a:prstGeom prst="wedgeRectCallout">
            <a:avLst>
              <a:gd name="adj1" fmla="val 63778"/>
              <a:gd name="adj2" fmla="val 11504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A data point at 16.5 overlays an error bar extending from 14 to 21.2.</a:t>
            </a:r>
          </a:p>
        </p:txBody>
      </p:sp>
    </p:spTree>
    <p:extLst>
      <p:ext uri="{BB962C8B-B14F-4D97-AF65-F5344CB8AC3E}">
        <p14:creationId xmlns:p14="http://schemas.microsoft.com/office/powerpoint/2010/main" val="1245048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76</Words>
  <Application>Microsoft Office PowerPoint</Application>
  <PresentationFormat>On-screen Show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37</cp:revision>
  <dcterms:created xsi:type="dcterms:W3CDTF">2013-01-25T18:37:22Z</dcterms:created>
  <dcterms:modified xsi:type="dcterms:W3CDTF">2020-01-28T17:28:54Z</dcterms:modified>
</cp:coreProperties>
</file>