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5" r:id="rId3"/>
    <p:sldId id="282" r:id="rId4"/>
    <p:sldId id="280" r:id="rId5"/>
    <p:sldId id="283" r:id="rId6"/>
    <p:sldId id="285" r:id="rId7"/>
    <p:sldId id="289" r:id="rId8"/>
    <p:sldId id="288" r:id="rId9"/>
    <p:sldId id="287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5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33401"/>
            <a:ext cx="5469710" cy="394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F7A2C304-4B20-46B4-B6F7-064ED2272B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" r="17440" b="38783"/>
          <a:stretch/>
        </p:blipFill>
        <p:spPr>
          <a:xfrm>
            <a:off x="3016184" y="3621297"/>
            <a:ext cx="5669778" cy="3084303"/>
          </a:xfrm>
          <a:prstGeom prst="rect">
            <a:avLst/>
          </a:prstGeom>
        </p:spPr>
      </p:pic>
      <p:sp>
        <p:nvSpPr>
          <p:cNvPr id="6" name="Bent Arrow 5"/>
          <p:cNvSpPr/>
          <p:nvPr/>
        </p:nvSpPr>
        <p:spPr>
          <a:xfrm rot="10800000">
            <a:off x="1447801" y="4724401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Transfer data from Excel to GSS</a:t>
            </a:r>
          </a:p>
        </p:txBody>
      </p:sp>
    </p:spTree>
    <p:extLst>
      <p:ext uri="{BB962C8B-B14F-4D97-AF65-F5344CB8AC3E}">
        <p14:creationId xmlns:p14="http://schemas.microsoft.com/office/powerpoint/2010/main" val="3661499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3A8A723F-09D5-4E80-B74E-6D26B2257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76262"/>
            <a:ext cx="7820025" cy="570547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04774" y="133350"/>
            <a:ext cx="1876426" cy="1085850"/>
          </a:xfrm>
          <a:prstGeom prst="wedgeRectCallout">
            <a:avLst>
              <a:gd name="adj1" fmla="val -16032"/>
              <a:gd name="adj2" fmla="val 2364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…then paste the values into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543301" y="371475"/>
            <a:ext cx="1638299" cy="762000"/>
          </a:xfrm>
          <a:prstGeom prst="wedgeRectCallout">
            <a:avLst>
              <a:gd name="adj1" fmla="val -28242"/>
              <a:gd name="adj2" fmla="val 867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Ctrl + v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pastes your data.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676400" y="4953000"/>
            <a:ext cx="5791200" cy="1524000"/>
          </a:xfrm>
          <a:prstGeom prst="wedgeRectCallout">
            <a:avLst>
              <a:gd name="adj1" fmla="val -16032"/>
              <a:gd name="adj2" fmla="val 2364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Now you’re ready to work with your data. Try creating specialty plots, calculating mineral saturation, mixing samples, converting units, and more!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88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6263"/>
            <a:ext cx="7772400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410200" y="133350"/>
            <a:ext cx="3552826" cy="1085850"/>
          </a:xfrm>
          <a:prstGeom prst="wedgeRectCallout">
            <a:avLst>
              <a:gd name="adj1" fmla="val -15821"/>
              <a:gd name="adj2" fmla="val 4206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move your geochemical data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Excel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</a:p>
        </p:txBody>
      </p:sp>
    </p:spTree>
    <p:extLst>
      <p:ext uri="{BB962C8B-B14F-4D97-AF65-F5344CB8AC3E}">
        <p14:creationId xmlns:p14="http://schemas.microsoft.com/office/powerpoint/2010/main" val="1028337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A97D8D72-ABCE-43AD-A486-76540F50B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1025"/>
            <a:ext cx="7800975" cy="5695950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876800" y="3157538"/>
            <a:ext cx="3962400" cy="762000"/>
          </a:xfrm>
          <a:prstGeom prst="wedgeRectCallout">
            <a:avLst>
              <a:gd name="adj1" fmla="val -95208"/>
              <a:gd name="adj2" fmla="val 598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…or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Basis species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representing chemical components like Ca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Mg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Na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etc.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852610" y="1476375"/>
            <a:ext cx="3505200" cy="762000"/>
          </a:xfrm>
          <a:prstGeom prst="wedgeRectCallout">
            <a:avLst>
              <a:gd name="adj1" fmla="val -25100"/>
              <a:gd name="adj2" fmla="val 2273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add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Chemical parameters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like temperature, pH, Eh, date, etc…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191000" y="4010026"/>
            <a:ext cx="3700463" cy="762000"/>
          </a:xfrm>
          <a:prstGeom prst="wedgeRectCallout">
            <a:avLst>
              <a:gd name="adj1" fmla="val -78393"/>
              <a:gd name="adj2" fmla="val -2261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 or choose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User analytes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define and add custom analytes.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336380" y="133350"/>
            <a:ext cx="3655220" cy="1085850"/>
          </a:xfrm>
          <a:prstGeom prst="wedgeRectCallout">
            <a:avLst>
              <a:gd name="adj1" fmla="val -25684"/>
              <a:gd name="adj2" fmla="val 2326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Start by setting up your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analytes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in a new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spreadsheet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502819" y="2305050"/>
            <a:ext cx="3505200" cy="762000"/>
          </a:xfrm>
          <a:prstGeom prst="wedgeRectCallout">
            <a:avLst>
              <a:gd name="adj1" fmla="val -61514"/>
              <a:gd name="adj2" fmla="val 1461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 or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Physical parameters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like density, x and y position, etc…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id="{0A1A9EF9-0CE3-4DE3-9235-3E6635CC4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8981" y="4953002"/>
            <a:ext cx="3700463" cy="762000"/>
          </a:xfrm>
          <a:prstGeom prst="wedgeRectCallout">
            <a:avLst>
              <a:gd name="adj1" fmla="val -54198"/>
              <a:gd name="adj2" fmla="val -1138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 or choose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User equations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define and add equations.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4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A3B44B81-D4D0-4BD6-A394-45D657F8B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1025"/>
            <a:ext cx="7800975" cy="5695950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98C2750-FD9A-462B-B658-57DA7411AD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075" y="2890837"/>
            <a:ext cx="3276600" cy="355282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81023" y="5029200"/>
            <a:ext cx="2971801" cy="809625"/>
          </a:xfrm>
          <a:prstGeom prst="wedgeRectCallout">
            <a:avLst>
              <a:gd name="adj1" fmla="val 17351"/>
              <a:gd name="adj2" fmla="val -9322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+ analyte → Multiple Analytes…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to open the dialog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876800" y="1724026"/>
            <a:ext cx="4038600" cy="1019174"/>
          </a:xfrm>
          <a:prstGeom prst="wedgeRectCallout">
            <a:avLst>
              <a:gd name="adj1" fmla="val 24713"/>
              <a:gd name="adj2" fmla="val 1222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from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Chemical parameters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Physical parameters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Basis species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User analytes,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or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User equations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210300" y="5219700"/>
            <a:ext cx="2466975" cy="809625"/>
          </a:xfrm>
          <a:prstGeom prst="wedgeRectCallout">
            <a:avLst>
              <a:gd name="adj1" fmla="val -32551"/>
              <a:gd name="adj2" fmla="val 7879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 then select your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and click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Apply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04774" y="133350"/>
            <a:ext cx="3655220" cy="1085850"/>
          </a:xfrm>
          <a:prstGeom prst="wedgeRectCallout">
            <a:avLst>
              <a:gd name="adj1" fmla="val -22296"/>
              <a:gd name="adj2" fmla="val 4256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Analytes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dialog lets you add several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analytes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at once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3552825" y="3786188"/>
            <a:ext cx="1400175" cy="757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0EE0622B-DA0F-4AA0-BA6C-8821B96E9E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590550"/>
            <a:ext cx="7791450" cy="5676900"/>
          </a:xfrm>
          <a:prstGeom prst="rect">
            <a:avLst/>
          </a:prstGeom>
        </p:spPr>
      </p:pic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BBEA352-A1FC-4B3A-A897-BC5F6C2AA2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193" b="3578"/>
          <a:stretch/>
        </p:blipFill>
        <p:spPr>
          <a:xfrm>
            <a:off x="4124327" y="1752601"/>
            <a:ext cx="4794046" cy="4876799"/>
          </a:xfrm>
          <a:prstGeom prst="rect">
            <a:avLst/>
          </a:prstGeom>
        </p:spPr>
      </p:pic>
      <p:sp>
        <p:nvSpPr>
          <p:cNvPr id="8" name="Bent Arrow 7"/>
          <p:cNvSpPr/>
          <p:nvPr/>
        </p:nvSpPr>
        <p:spPr>
          <a:xfrm rot="10800000">
            <a:off x="1981200" y="4952999"/>
            <a:ext cx="1905000" cy="16764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04774" y="133350"/>
            <a:ext cx="3933826" cy="1085850"/>
          </a:xfrm>
          <a:prstGeom prst="wedgeRectCallout">
            <a:avLst>
              <a:gd name="adj1" fmla="val -22525"/>
              <a:gd name="adj2" fmla="val 399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Rearrange the order of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analytes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match your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Excel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spreadsheet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FC47F95-ED03-4B2E-BE7F-7D16A7B7DA12}"/>
              </a:ext>
            </a:extLst>
          </p:cNvPr>
          <p:cNvSpPr/>
          <p:nvPr/>
        </p:nvSpPr>
        <p:spPr>
          <a:xfrm>
            <a:off x="457200" y="3057524"/>
            <a:ext cx="2590800" cy="3810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914400" y="2200276"/>
            <a:ext cx="2133600" cy="809625"/>
          </a:xfrm>
          <a:prstGeom prst="wedgeRectCallout">
            <a:avLst>
              <a:gd name="adj1" fmla="val -29489"/>
              <a:gd name="adj2" fmla="val 82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Left-drag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reorder your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A9DB08D-73E1-4E3B-8F78-F8D61645CF3C}"/>
              </a:ext>
            </a:extLst>
          </p:cNvPr>
          <p:cNvSpPr/>
          <p:nvPr/>
        </p:nvSpPr>
        <p:spPr>
          <a:xfrm>
            <a:off x="3886200" y="5600698"/>
            <a:ext cx="2590800" cy="3810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6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F7591719-D1CB-41E9-91B6-183E19534F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576262"/>
            <a:ext cx="7791450" cy="5705475"/>
          </a:xfrm>
          <a:prstGeom prst="rect">
            <a:avLst/>
          </a:prstGeom>
        </p:spPr>
      </p:pic>
      <p:pic>
        <p:nvPicPr>
          <p:cNvPr id="13" name="Picture 1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58F9A47-1268-43F5-B95B-8BCB71F81A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386" b="14524"/>
          <a:stretch/>
        </p:blipFill>
        <p:spPr>
          <a:xfrm>
            <a:off x="4114801" y="1752603"/>
            <a:ext cx="4800599" cy="4876798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rot="10800000">
            <a:off x="1981200" y="4952999"/>
            <a:ext cx="1905000" cy="16764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228600" y="3200400"/>
            <a:ext cx="2819400" cy="1066800"/>
          </a:xfrm>
          <a:prstGeom prst="wedgeRectCallout">
            <a:avLst>
              <a:gd name="adj1" fmla="val 22156"/>
              <a:gd name="adj2" fmla="val -782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right-click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on unit field, then choose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Units → mg → mg/kg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04774" y="133350"/>
            <a:ext cx="3171826" cy="1085850"/>
          </a:xfrm>
          <a:prstGeom prst="wedgeRectCallout">
            <a:avLst>
              <a:gd name="adj1" fmla="val -22296"/>
              <a:gd name="adj2" fmla="val 4256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Change the units to match your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Excel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spreadsheet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6172201" y="4419599"/>
            <a:ext cx="2743199" cy="1371600"/>
          </a:xfrm>
          <a:prstGeom prst="wedgeRectCallout">
            <a:avLst>
              <a:gd name="adj1" fmla="val -64598"/>
              <a:gd name="adj2" fmla="val -32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use elemental equivalent units. For mg/kg 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as sulfur, right-click, then choose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As → 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639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7EECA6-7ABC-4F86-81D5-83BF75092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576262"/>
            <a:ext cx="7791450" cy="5705475"/>
          </a:xfrm>
          <a:prstGeom prst="rect">
            <a:avLst/>
          </a:prstGeom>
        </p:spPr>
      </p:pic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100E4F63-9EF8-437B-87D7-ED85F4DF6D8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504"/>
          <a:stretch/>
        </p:blipFill>
        <p:spPr>
          <a:xfrm>
            <a:off x="1104899" y="4014787"/>
            <a:ext cx="7791450" cy="2709861"/>
          </a:xfrm>
          <a:prstGeom prst="rect">
            <a:avLst/>
          </a:prstGeom>
        </p:spPr>
      </p:pic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71475" y="1643560"/>
            <a:ext cx="2590800" cy="838200"/>
          </a:xfrm>
          <a:prstGeom prst="wedgeRectCallout">
            <a:avLst>
              <a:gd name="adj1" fmla="val -18037"/>
              <a:gd name="adj2" fmla="val -1222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Edit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Transpose Data Sheet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005386" y="133350"/>
            <a:ext cx="3986214" cy="1085850"/>
          </a:xfrm>
          <a:prstGeom prst="wedgeRectCallout">
            <a:avLst>
              <a:gd name="adj1" fmla="val -23368"/>
              <a:gd name="adj2" fmla="val 3203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transpose the data in your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spreadsheet if necessary 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Bent Arrow 1"/>
          <p:cNvSpPr/>
          <p:nvPr/>
        </p:nvSpPr>
        <p:spPr>
          <a:xfrm rot="5400000">
            <a:off x="2919555" y="2109645"/>
            <a:ext cx="2009490" cy="14478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75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BDB73680-DF74-49E7-8288-4D888D68FA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576262"/>
            <a:ext cx="7791450" cy="570547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6096000" y="170259"/>
            <a:ext cx="2943226" cy="1085850"/>
          </a:xfrm>
          <a:prstGeom prst="wedgeRectCallout">
            <a:avLst>
              <a:gd name="adj1" fmla="val -21002"/>
              <a:gd name="adj2" fmla="val 408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one or more columns for samples to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124200" y="457199"/>
            <a:ext cx="1752600" cy="511969"/>
          </a:xfrm>
          <a:prstGeom prst="wedgeRectCallout">
            <a:avLst>
              <a:gd name="adj1" fmla="val -28242"/>
              <a:gd name="adj2" fmla="val 867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Click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+ sample</a:t>
            </a:r>
          </a:p>
        </p:txBody>
      </p:sp>
    </p:spTree>
    <p:extLst>
      <p:ext uri="{BB962C8B-B14F-4D97-AF65-F5344CB8AC3E}">
        <p14:creationId xmlns:p14="http://schemas.microsoft.com/office/powerpoint/2010/main" val="158928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6263"/>
            <a:ext cx="7772400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04774" y="133350"/>
            <a:ext cx="3324226" cy="1085850"/>
          </a:xfrm>
          <a:prstGeom prst="wedgeRectCallout">
            <a:avLst>
              <a:gd name="adj1" fmla="val -22009"/>
              <a:gd name="adj2" fmla="val 4343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Copy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your numerical data and sample names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Excel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114800" y="1390650"/>
            <a:ext cx="2286000" cy="762000"/>
          </a:xfrm>
          <a:prstGeom prst="wedgeRectCallout">
            <a:avLst>
              <a:gd name="adj1" fmla="val -28242"/>
              <a:gd name="adj2" fmla="val 867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Highlight data then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Ctrl + c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copy…</a:t>
            </a:r>
          </a:p>
        </p:txBody>
      </p:sp>
    </p:spTree>
    <p:extLst>
      <p:ext uri="{BB962C8B-B14F-4D97-AF65-F5344CB8AC3E}">
        <p14:creationId xmlns:p14="http://schemas.microsoft.com/office/powerpoint/2010/main" val="509139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295</Words>
  <Application>Microsoft Office PowerPoint</Application>
  <PresentationFormat>On-screen Show (4:3)</PresentationFormat>
  <Paragraphs>27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50</cp:revision>
  <dcterms:created xsi:type="dcterms:W3CDTF">2013-01-25T18:37:22Z</dcterms:created>
  <dcterms:modified xsi:type="dcterms:W3CDTF">2020-01-28T22:20:41Z</dcterms:modified>
</cp:coreProperties>
</file>