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1" r:id="rId2"/>
    <p:sldId id="268" r:id="rId3"/>
    <p:sldId id="282" r:id="rId4"/>
    <p:sldId id="284" r:id="rId5"/>
    <p:sldId id="283" r:id="rId6"/>
    <p:sldId id="287" r:id="rId7"/>
    <p:sldId id="278" r:id="rId8"/>
    <p:sldId id="285" r:id="rId9"/>
    <p:sldId id="286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25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8D364-4B52-4F92-A65E-775CDACE138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B2021-6A0D-41E0-B702-D821AEACB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2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9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7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8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8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5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0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1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9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7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9" y="0"/>
            <a:ext cx="8875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52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96FA43-FBE3-4C6E-9716-9B9C56AF6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71500"/>
            <a:ext cx="7143750" cy="5505450"/>
          </a:xfrm>
          <a:prstGeom prst="rect">
            <a:avLst/>
          </a:prstGeom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3352800" y="152400"/>
            <a:ext cx="5638800" cy="838200"/>
          </a:xfrm>
          <a:prstGeom prst="wedgeRectCallout">
            <a:avLst>
              <a:gd name="adj1" fmla="val -28086"/>
              <a:gd name="adj2" fmla="val 3660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You can launch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Gtplot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from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GSS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to create cross-plots, time series plots, Piper diagrams, and more.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228600" y="1247775"/>
            <a:ext cx="2819400" cy="533400"/>
          </a:xfrm>
          <a:prstGeom prst="wedgeRectCallout">
            <a:avLst>
              <a:gd name="adj1" fmla="val 16497"/>
              <a:gd name="adj2" fmla="val -9297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i="1" dirty="0">
                <a:latin typeface="Calibri" pitchFamily="34" charset="0"/>
                <a:cs typeface="Calibri" pitchFamily="34" charset="0"/>
              </a:rPr>
              <a:t>Plot → Piper Diagram…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24739" y="1649895"/>
            <a:ext cx="2667000" cy="1447800"/>
          </a:xfrm>
          <a:prstGeom prst="wedgeRectCallout">
            <a:avLst>
              <a:gd name="adj1" fmla="val -44217"/>
              <a:gd name="adj2" fmla="val -7868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You can set the color, shape, or size of markers representing individual samples or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analytes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999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516985A-4B09-4D45-88A4-907A243C9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7" y="792139"/>
            <a:ext cx="6829425" cy="5305425"/>
          </a:xfrm>
          <a:prstGeom prst="rect">
            <a:avLst/>
          </a:prstGeom>
        </p:spPr>
      </p:pic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5169072" y="5410200"/>
            <a:ext cx="2209800" cy="990600"/>
          </a:xfrm>
          <a:prstGeom prst="wedgeRectCallout">
            <a:avLst>
              <a:gd name="adj1" fmla="val -34263"/>
              <a:gd name="adj2" fmla="val -8830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Right-click 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on labels or axes to change color, font, size, etc.</a:t>
            </a:r>
            <a:endParaRPr lang="en-US" b="1" i="1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5105400" y="2895600"/>
            <a:ext cx="3124200" cy="914400"/>
          </a:xfrm>
          <a:prstGeom prst="wedgeRectCallout">
            <a:avLst>
              <a:gd name="adj1" fmla="val -65932"/>
              <a:gd name="adj2" fmla="val -3652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Double-click 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on plot to bring up the Plot configuration dialog.</a:t>
            </a:r>
            <a:endParaRPr lang="en-US" b="1" i="1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975899" y="5466522"/>
            <a:ext cx="3733800" cy="990600"/>
          </a:xfrm>
          <a:prstGeom prst="wedgeRectCallout">
            <a:avLst>
              <a:gd name="adj1" fmla="val -27428"/>
              <a:gd name="adj2" fmla="val -11759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Double-click 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outside the plot to open the Quick dialog. Toggle gridlines, sample labels, legend, and more.</a:t>
            </a:r>
            <a:endParaRPr lang="en-US" b="1" i="1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257800" y="209550"/>
            <a:ext cx="3657600" cy="1085850"/>
          </a:xfrm>
          <a:prstGeom prst="wedgeRectCallout">
            <a:avLst>
              <a:gd name="adj1" fmla="val -28086"/>
              <a:gd name="adj2" fmla="val 3660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You can change the appearance of the plots produced by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Gtplot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9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348342BF-DB34-46DA-9875-98267173C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74" y="1576387"/>
            <a:ext cx="6600825" cy="5133975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C8B944-F0C2-4895-9026-E7ED15EBF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399"/>
            <a:ext cx="3943350" cy="4543425"/>
          </a:xfrm>
          <a:prstGeom prst="rect">
            <a:avLst/>
          </a:prstGeom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981574" y="209550"/>
            <a:ext cx="3933826" cy="1085850"/>
          </a:xfrm>
          <a:prstGeom prst="wedgeRectCallout">
            <a:avLst>
              <a:gd name="adj1" fmla="val -31259"/>
              <a:gd name="adj2" fmla="val 1399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You control which samples are displayed from the 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Samples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 pane.</a:t>
            </a:r>
            <a:endParaRPr lang="en-US" sz="2000" b="1" dirty="0">
              <a:solidFill>
                <a:srgbClr val="F79646">
                  <a:lumMod val="75000"/>
                </a:srgbClr>
              </a:solidFill>
              <a:cs typeface="Calibri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317636" y="2019899"/>
            <a:ext cx="1905001" cy="990600"/>
          </a:xfrm>
          <a:prstGeom prst="wedgeRectCallout">
            <a:avLst>
              <a:gd name="adj1" fmla="val 48514"/>
              <a:gd name="adj2" fmla="val -14449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Only selected samples in the Available list plot.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4295776" y="1433512"/>
            <a:ext cx="1905001" cy="990600"/>
          </a:xfrm>
          <a:prstGeom prst="wedgeRectCallout">
            <a:avLst>
              <a:gd name="adj1" fmla="val -79486"/>
              <a:gd name="adj2" fmla="val -3141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You can cycle through samples one at a time.</a:t>
            </a:r>
          </a:p>
        </p:txBody>
      </p:sp>
      <p:sp>
        <p:nvSpPr>
          <p:cNvPr id="9" name="Bent Arrow 8"/>
          <p:cNvSpPr/>
          <p:nvPr/>
        </p:nvSpPr>
        <p:spPr>
          <a:xfrm rot="10800000">
            <a:off x="1235765" y="4731026"/>
            <a:ext cx="1371600" cy="1295399"/>
          </a:xfrm>
          <a:prstGeom prst="bentArrow">
            <a:avLst>
              <a:gd name="adj1" fmla="val 24225"/>
              <a:gd name="adj2" fmla="val 24645"/>
              <a:gd name="adj3" fmla="val 25000"/>
              <a:gd name="adj4" fmla="val 43750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4338" y="461754"/>
            <a:ext cx="685799" cy="2286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3028948" y="2453288"/>
            <a:ext cx="1066801" cy="990600"/>
          </a:xfrm>
          <a:prstGeom prst="wedgeRectCallout">
            <a:avLst>
              <a:gd name="adj1" fmla="val -22591"/>
              <a:gd name="adj2" fmla="val -7861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Plot all samples together.</a:t>
            </a:r>
          </a:p>
        </p:txBody>
      </p:sp>
    </p:spTree>
    <p:extLst>
      <p:ext uri="{BB962C8B-B14F-4D97-AF65-F5344CB8AC3E}">
        <p14:creationId xmlns:p14="http://schemas.microsoft.com/office/powerpoint/2010/main" val="1511135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EBFFBCA-675E-4E9B-AA31-B924DBD9C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1" y="1574971"/>
            <a:ext cx="6600825" cy="513397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8A33B6-188D-4264-B912-CAE932D15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152400"/>
            <a:ext cx="3943350" cy="4543425"/>
          </a:xfrm>
          <a:prstGeom prst="rect">
            <a:avLst/>
          </a:prstGeom>
        </p:spPr>
      </p:pic>
      <p:sp>
        <p:nvSpPr>
          <p:cNvPr id="4" name="Bent Arrow 3"/>
          <p:cNvSpPr/>
          <p:nvPr/>
        </p:nvSpPr>
        <p:spPr>
          <a:xfrm rot="10800000">
            <a:off x="1196008" y="4701208"/>
            <a:ext cx="1371600" cy="1295399"/>
          </a:xfrm>
          <a:prstGeom prst="bentArrow">
            <a:avLst>
              <a:gd name="adj1" fmla="val 24225"/>
              <a:gd name="adj2" fmla="val 24645"/>
              <a:gd name="adj3" fmla="val 25000"/>
              <a:gd name="adj4" fmla="val 43750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981574" y="209550"/>
            <a:ext cx="3933826" cy="1085850"/>
          </a:xfrm>
          <a:prstGeom prst="wedgeRectCallout">
            <a:avLst>
              <a:gd name="adj1" fmla="val -40944"/>
              <a:gd name="adj2" fmla="val -342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You control details of the Piper Diagram from the 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Plot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 pane.</a:t>
            </a:r>
            <a:endParaRPr lang="en-US" sz="2000" b="1" dirty="0">
              <a:solidFill>
                <a:srgbClr val="F79646">
                  <a:lumMod val="75000"/>
                </a:srgbClr>
              </a:solidFill>
              <a:cs typeface="Calibri" pitchFamily="34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516833" y="1752600"/>
            <a:ext cx="1905001" cy="990600"/>
          </a:xfrm>
          <a:prstGeom prst="wedgeRectCallout">
            <a:avLst>
              <a:gd name="adj1" fmla="val -25486"/>
              <a:gd name="adj2" fmla="val -74306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Toggle TDS circles, scale, units, display, etc.</a:t>
            </a:r>
          </a:p>
        </p:txBody>
      </p:sp>
      <p:sp>
        <p:nvSpPr>
          <p:cNvPr id="2" name="Oval 1"/>
          <p:cNvSpPr/>
          <p:nvPr/>
        </p:nvSpPr>
        <p:spPr>
          <a:xfrm>
            <a:off x="49695" y="442705"/>
            <a:ext cx="685799" cy="2286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16F6A348-AC82-4490-B86D-0F6FB0C1D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054" y="1219200"/>
            <a:ext cx="1645338" cy="990600"/>
          </a:xfrm>
          <a:prstGeom prst="wedgeRectCallout">
            <a:avLst>
              <a:gd name="adj1" fmla="val -87986"/>
              <a:gd name="adj2" fmla="val -6084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Select show circles only</a:t>
            </a:r>
          </a:p>
        </p:txBody>
      </p:sp>
    </p:spTree>
    <p:extLst>
      <p:ext uri="{BB962C8B-B14F-4D97-AF65-F5344CB8AC3E}">
        <p14:creationId xmlns:p14="http://schemas.microsoft.com/office/powerpoint/2010/main" val="54090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" b="17970"/>
          <a:stretch/>
        </p:blipFill>
        <p:spPr bwMode="auto">
          <a:xfrm>
            <a:off x="3276600" y="3048001"/>
            <a:ext cx="57245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8BBD731-0444-4BDE-BC07-174404D63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57" b="12525"/>
          <a:stretch/>
        </p:blipFill>
        <p:spPr>
          <a:xfrm>
            <a:off x="3286538" y="3047999"/>
            <a:ext cx="5476461" cy="3810001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6B0B2C-C57A-45A2-9D00-1A49383BA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4" y="149916"/>
            <a:ext cx="6168886" cy="4599608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343400" y="209550"/>
            <a:ext cx="4572000" cy="1085850"/>
          </a:xfrm>
          <a:prstGeom prst="wedgeRectCallout">
            <a:avLst>
              <a:gd name="adj1" fmla="val -31259"/>
              <a:gd name="adj2" fmla="val 1399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To change data markers, return to 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GSS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 to make changes, then 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Plot → Update Plot(s) 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to update plot automatically.</a:t>
            </a:r>
            <a:endParaRPr lang="en-US" sz="2000" b="1" dirty="0">
              <a:solidFill>
                <a:srgbClr val="F79646">
                  <a:lumMod val="75000"/>
                </a:srgbClr>
              </a:solidFill>
              <a:cs typeface="Calibri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4114800" y="3095626"/>
            <a:ext cx="2590800" cy="685800"/>
          </a:xfrm>
          <a:prstGeom prst="wedgeRectCallout">
            <a:avLst>
              <a:gd name="adj1" fmla="val -65288"/>
              <a:gd name="adj2" fmla="val -3131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Change color, marker, and size for sample 02-2397. </a:t>
            </a:r>
          </a:p>
        </p:txBody>
      </p:sp>
      <p:sp>
        <p:nvSpPr>
          <p:cNvPr id="8" name="Bent Arrow 7"/>
          <p:cNvSpPr/>
          <p:nvPr/>
        </p:nvSpPr>
        <p:spPr>
          <a:xfrm rot="10800000">
            <a:off x="1752600" y="4943061"/>
            <a:ext cx="1371600" cy="1295399"/>
          </a:xfrm>
          <a:prstGeom prst="bentArrow">
            <a:avLst>
              <a:gd name="adj1" fmla="val 24225"/>
              <a:gd name="adj2" fmla="val 24645"/>
              <a:gd name="adj3" fmla="val 25000"/>
              <a:gd name="adj4" fmla="val 43750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0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22C82ADF-6AF4-42D4-8819-50062155C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614362"/>
            <a:ext cx="7705725" cy="5629275"/>
          </a:xfrm>
          <a:prstGeom prst="rect">
            <a:avLst/>
          </a:prstGeom>
        </p:spPr>
      </p:pic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2362200" y="2514600"/>
            <a:ext cx="2362200" cy="533400"/>
          </a:xfrm>
          <a:prstGeom prst="wedgeRectCallout">
            <a:avLst>
              <a:gd name="adj1" fmla="val -33040"/>
              <a:gd name="adj2" fmla="val -8761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i="1" dirty="0">
                <a:latin typeface="Calibri" pitchFamily="34" charset="0"/>
                <a:cs typeface="Calibri" pitchFamily="34" charset="0"/>
              </a:rPr>
              <a:t>Plot → Stiff Diagram…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248275" y="209550"/>
            <a:ext cx="3657600" cy="1085850"/>
          </a:xfrm>
          <a:prstGeom prst="wedgeRectCallout">
            <a:avLst>
              <a:gd name="adj1" fmla="val -28086"/>
              <a:gd name="adj2" fmla="val 3660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You can change your plot to any of those available from the list.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82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FB2682D-BA05-4BA6-BF93-9A4EABD3D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6" y="1918090"/>
            <a:ext cx="6543675" cy="4829175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9CEE52-8003-43FD-943D-A16AD92EA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2" y="146686"/>
            <a:ext cx="3287562" cy="3872017"/>
          </a:xfrm>
          <a:prstGeom prst="rect">
            <a:avLst/>
          </a:prstGeom>
        </p:spPr>
      </p:pic>
      <p:sp>
        <p:nvSpPr>
          <p:cNvPr id="5" name="Bent Arrow 4"/>
          <p:cNvSpPr/>
          <p:nvPr/>
        </p:nvSpPr>
        <p:spPr>
          <a:xfrm rot="10800000">
            <a:off x="1752600" y="4876800"/>
            <a:ext cx="1371600" cy="1295399"/>
          </a:xfrm>
          <a:prstGeom prst="bentArrow">
            <a:avLst>
              <a:gd name="adj1" fmla="val 24225"/>
              <a:gd name="adj2" fmla="val 24645"/>
              <a:gd name="adj3" fmla="val 25000"/>
              <a:gd name="adj4" fmla="val 43750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981574" y="209550"/>
            <a:ext cx="3933826" cy="1085850"/>
          </a:xfrm>
          <a:prstGeom prst="wedgeRectCallout">
            <a:avLst>
              <a:gd name="adj1" fmla="val -40944"/>
              <a:gd name="adj2" fmla="val -342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You control details of the Stiff Diagram from the 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Plot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 pane.</a:t>
            </a:r>
            <a:endParaRPr lang="en-US" sz="2000" b="1" dirty="0">
              <a:solidFill>
                <a:srgbClr val="F79646">
                  <a:lumMod val="75000"/>
                </a:srgbClr>
              </a:solidFill>
              <a:cs typeface="Calibri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3019185" y="1459712"/>
            <a:ext cx="3076815" cy="978687"/>
          </a:xfrm>
          <a:prstGeom prst="wedgeRectCallout">
            <a:avLst>
              <a:gd name="adj1" fmla="val -65078"/>
              <a:gd name="adj2" fmla="val -3392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You can add </a:t>
            </a:r>
            <a:r>
              <a:rPr lang="en-US" i="1" dirty="0" err="1">
                <a:solidFill>
                  <a:prstClr val="black"/>
                </a:solidFill>
                <a:cs typeface="Calibri" pitchFamily="34" charset="0"/>
              </a:rPr>
              <a:t>cations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, like Fe</a:t>
            </a:r>
            <a:r>
              <a:rPr lang="en-US" i="1" baseline="30000" dirty="0">
                <a:solidFill>
                  <a:prstClr val="black"/>
                </a:solidFill>
                <a:cs typeface="Calibri" pitchFamily="34" charset="0"/>
              </a:rPr>
              <a:t>++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, or anions to the default plot. Use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Up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/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Down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 to reorder.</a:t>
            </a:r>
          </a:p>
        </p:txBody>
      </p:sp>
      <p:sp>
        <p:nvSpPr>
          <p:cNvPr id="8" name="Oval 7"/>
          <p:cNvSpPr/>
          <p:nvPr/>
        </p:nvSpPr>
        <p:spPr>
          <a:xfrm>
            <a:off x="28575" y="352423"/>
            <a:ext cx="581025" cy="2286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1990725" y="2819400"/>
            <a:ext cx="3163728" cy="762000"/>
          </a:xfrm>
          <a:prstGeom prst="wedgeRectCallout">
            <a:avLst>
              <a:gd name="adj1" fmla="val -62133"/>
              <a:gd name="adj2" fmla="val -16516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Choose max samples to display when cycling through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Blocks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57200" y="3670690"/>
            <a:ext cx="2667000" cy="1066800"/>
          </a:xfrm>
          <a:prstGeom prst="wedgeRectCallout">
            <a:avLst>
              <a:gd name="adj1" fmla="val -28471"/>
              <a:gd name="adj2" fmla="val -7748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When plotting multiple samples, label axes on first plot, all plots, or no plots. </a:t>
            </a:r>
            <a:endParaRPr lang="en-US" b="1" i="1" dirty="0">
              <a:solidFill>
                <a:prstClr val="black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9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B0934F16-2366-4506-BFCE-637AC4E04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1" y="1913511"/>
            <a:ext cx="6543675" cy="4829175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D96D62-CBD7-48F6-B076-EC6381A37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3" y="160020"/>
            <a:ext cx="3238502" cy="3814236"/>
          </a:xfrm>
          <a:prstGeom prst="rect">
            <a:avLst/>
          </a:prstGeom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981574" y="209550"/>
            <a:ext cx="3933826" cy="1085850"/>
          </a:xfrm>
          <a:prstGeom prst="wedgeRectCallout">
            <a:avLst>
              <a:gd name="adj1" fmla="val -31259"/>
              <a:gd name="adj2" fmla="val 1399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You control which samples are displayed from the 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Samples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 pane.</a:t>
            </a:r>
            <a:endParaRPr lang="en-US" sz="2000" b="1" dirty="0">
              <a:solidFill>
                <a:srgbClr val="F79646">
                  <a:lumMod val="75000"/>
                </a:srgbClr>
              </a:solidFill>
              <a:cs typeface="Calibri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76201" y="2714625"/>
            <a:ext cx="1676398" cy="762000"/>
          </a:xfrm>
          <a:prstGeom prst="wedgeRectCallout">
            <a:avLst>
              <a:gd name="adj1" fmla="val 59309"/>
              <a:gd name="adj2" fmla="val -12574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Select the samples to plot.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4038600" y="1409700"/>
            <a:ext cx="2743200" cy="723900"/>
          </a:xfrm>
          <a:prstGeom prst="wedgeRectCallout">
            <a:avLst>
              <a:gd name="adj1" fmla="val -80755"/>
              <a:gd name="adj2" fmla="val -4966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You can also cycle through samples one at a time…</a:t>
            </a:r>
          </a:p>
        </p:txBody>
      </p:sp>
      <p:sp>
        <p:nvSpPr>
          <p:cNvPr id="9" name="Bent Arrow 8"/>
          <p:cNvSpPr/>
          <p:nvPr/>
        </p:nvSpPr>
        <p:spPr>
          <a:xfrm rot="10800000">
            <a:off x="1752600" y="4114800"/>
            <a:ext cx="1371600" cy="1295399"/>
          </a:xfrm>
          <a:prstGeom prst="bentArrow">
            <a:avLst>
              <a:gd name="adj1" fmla="val 24225"/>
              <a:gd name="adj2" fmla="val 24645"/>
              <a:gd name="adj3" fmla="val 25000"/>
              <a:gd name="adj4" fmla="val 43750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85775" y="390524"/>
            <a:ext cx="685799" cy="2286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390900" y="2324100"/>
            <a:ext cx="3390900" cy="723900"/>
          </a:xfrm>
          <a:prstGeom prst="wedgeRectCallout">
            <a:avLst>
              <a:gd name="adj1" fmla="val -56581"/>
              <a:gd name="adj2" fmla="val -98345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Use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Block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,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Next block 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to cycle through groups of samples.</a:t>
            </a:r>
          </a:p>
        </p:txBody>
      </p:sp>
    </p:spTree>
    <p:extLst>
      <p:ext uri="{BB962C8B-B14F-4D97-AF65-F5344CB8AC3E}">
        <p14:creationId xmlns:p14="http://schemas.microsoft.com/office/powerpoint/2010/main" val="2474233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321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bfarrell</dc:creator>
  <cp:lastModifiedBy>Jia Wang</cp:lastModifiedBy>
  <cp:revision>45</cp:revision>
  <dcterms:created xsi:type="dcterms:W3CDTF">2013-01-25T18:37:22Z</dcterms:created>
  <dcterms:modified xsi:type="dcterms:W3CDTF">2023-10-02T21:07:07Z</dcterms:modified>
</cp:coreProperties>
</file>