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7" r:id="rId2"/>
    <p:sldId id="272" r:id="rId3"/>
    <p:sldId id="271" r:id="rId4"/>
    <p:sldId id="274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104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79088EF7-2CD8-4081-8AFE-9CD096F57E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71500"/>
            <a:ext cx="7800975" cy="5715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Flag non-compliances</a:t>
            </a:r>
          </a:p>
        </p:txBody>
      </p:sp>
    </p:spTree>
    <p:extLst>
      <p:ext uri="{BB962C8B-B14F-4D97-AF65-F5344CB8AC3E}">
        <p14:creationId xmlns:p14="http://schemas.microsoft.com/office/powerpoint/2010/main" val="196908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375F8D88-C191-4408-957F-28D256CF98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71500"/>
            <a:ext cx="7800975" cy="5715000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572000" y="228600"/>
            <a:ext cx="4343400" cy="1219200"/>
          </a:xfrm>
          <a:prstGeom prst="wedgeRectCallout">
            <a:avLst>
              <a:gd name="adj1" fmla="val 28709"/>
              <a:gd name="adj2" fmla="val -248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can flag analyses violating regulatory limits or remedial objectives.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381000" y="1295400"/>
            <a:ext cx="2590800" cy="762000"/>
          </a:xfrm>
          <a:prstGeom prst="wedgeRectCallout">
            <a:avLst>
              <a:gd name="adj1" fmla="val 27223"/>
              <a:gd name="adj2" fmla="val -8678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Analysis →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Check Regulatory Limits</a:t>
            </a:r>
          </a:p>
        </p:txBody>
      </p:sp>
    </p:spTree>
    <p:extLst>
      <p:ext uri="{BB962C8B-B14F-4D97-AF65-F5344CB8AC3E}">
        <p14:creationId xmlns:p14="http://schemas.microsoft.com/office/powerpoint/2010/main" val="3840349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84154A17-1769-4C90-8216-E4656E559C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71500"/>
            <a:ext cx="7800975" cy="5715000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3429000" y="3352800"/>
            <a:ext cx="3886200" cy="1066800"/>
          </a:xfrm>
          <a:prstGeom prst="wedgeRectCallout">
            <a:avLst>
              <a:gd name="adj1" fmla="val -30892"/>
              <a:gd name="adj2" fmla="val -7696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As(III), As(V), and Fe(II) concentrations in these samples exceed limit defined in Water Quality Regulatory Standard file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94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E50D56A1-0AD1-45DF-B533-30FA702909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417"/>
          <a:stretch/>
        </p:blipFill>
        <p:spPr>
          <a:xfrm>
            <a:off x="671512" y="571499"/>
            <a:ext cx="7800975" cy="1176337"/>
          </a:xfrm>
          <a:prstGeom prst="rect">
            <a:avLst/>
          </a:prstGeom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D1DCF26E-2830-480F-A0FC-E4CECBB0E1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063" y="2133600"/>
            <a:ext cx="3671887" cy="4457021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33400" y="1300161"/>
            <a:ext cx="2209800" cy="457200"/>
          </a:xfrm>
          <a:prstGeom prst="wedgeRectCallout">
            <a:avLst>
              <a:gd name="adj1" fmla="val -34542"/>
              <a:gd name="adj2" fmla="val -10928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File → Preferences</a:t>
            </a:r>
          </a:p>
        </p:txBody>
      </p:sp>
      <p:sp>
        <p:nvSpPr>
          <p:cNvPr id="6" name="Bent Arrow 5"/>
          <p:cNvSpPr/>
          <p:nvPr/>
        </p:nvSpPr>
        <p:spPr>
          <a:xfrm rot="10800000">
            <a:off x="1614488" y="1838323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5095875" y="4086225"/>
            <a:ext cx="3276600" cy="762000"/>
          </a:xfrm>
          <a:prstGeom prst="wedgeRectCallout">
            <a:avLst>
              <a:gd name="adj1" fmla="val -24836"/>
              <a:gd name="adj2" fmla="val -898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set the water quality regulations dataset to use.</a:t>
            </a:r>
          </a:p>
        </p:txBody>
      </p:sp>
    </p:spTree>
    <p:extLst>
      <p:ext uri="{BB962C8B-B14F-4D97-AF65-F5344CB8AC3E}">
        <p14:creationId xmlns:p14="http://schemas.microsoft.com/office/powerpoint/2010/main" val="218199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32296" b="37270"/>
          <a:stretch/>
        </p:blipFill>
        <p:spPr bwMode="auto">
          <a:xfrm>
            <a:off x="681251" y="549322"/>
            <a:ext cx="7757899" cy="5718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276600" y="152400"/>
            <a:ext cx="4114800" cy="762000"/>
          </a:xfrm>
          <a:prstGeom prst="wedgeRectCallout">
            <a:avLst>
              <a:gd name="adj1" fmla="val -62917"/>
              <a:gd name="adj2" fmla="val 2512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create a dataset of standards in a text editor like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Notepad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8374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73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30</cp:revision>
  <dcterms:created xsi:type="dcterms:W3CDTF">2013-01-25T18:37:22Z</dcterms:created>
  <dcterms:modified xsi:type="dcterms:W3CDTF">2020-01-29T17:24:03Z</dcterms:modified>
</cp:coreProperties>
</file>