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3" r:id="rId2"/>
    <p:sldId id="277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37F5E2-3B58-4692-8207-4DFB70B5B485}" v="16" dt="2023-06-12T15:06:06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1237F5E2-3B58-4692-8207-4DFB70B5B485}"/>
    <pc:docChg chg="undo redo custSel addSld delSld modSld sldOrd">
      <pc:chgData name="Matt Stiegman" userId="c17585bb-87e1-48a4-bb24-c1ec8872690d" providerId="ADAL" clId="{1237F5E2-3B58-4692-8207-4DFB70B5B485}" dt="2023-06-12T15:06:06.199" v="1251"/>
      <pc:docMkLst>
        <pc:docMk/>
      </pc:docMkLst>
      <pc:sldChg chg="addSp delSp modSp mod">
        <pc:chgData name="Matt Stiegman" userId="c17585bb-87e1-48a4-bb24-c1ec8872690d" providerId="ADAL" clId="{1237F5E2-3B58-4692-8207-4DFB70B5B485}" dt="2023-06-09T17:00:58.956" v="1180" actId="14100"/>
        <pc:sldMkLst>
          <pc:docMk/>
          <pc:sldMk cId="2462276763" sldId="277"/>
        </pc:sldMkLst>
        <pc:spChg chg="mod">
          <ac:chgData name="Matt Stiegman" userId="c17585bb-87e1-48a4-bb24-c1ec8872690d" providerId="ADAL" clId="{1237F5E2-3B58-4692-8207-4DFB70B5B485}" dt="2023-06-09T17:00:40.471" v="1174" actId="1076"/>
          <ac:spMkLst>
            <pc:docMk/>
            <pc:sldMk cId="2462276763" sldId="277"/>
            <ac:spMk id="4" creationId="{4D3AAA27-5AFC-CCAD-CC08-D319A5E81B44}"/>
          </ac:spMkLst>
        </pc:spChg>
        <pc:spChg chg="mod">
          <ac:chgData name="Matt Stiegman" userId="c17585bb-87e1-48a4-bb24-c1ec8872690d" providerId="ADAL" clId="{1237F5E2-3B58-4692-8207-4DFB70B5B485}" dt="2023-06-09T17:00:58.956" v="1180" actId="14100"/>
          <ac:spMkLst>
            <pc:docMk/>
            <pc:sldMk cId="2462276763" sldId="277"/>
            <ac:spMk id="9" creationId="{0E5F6006-8710-D68F-CE66-8980D4CDECA8}"/>
          </ac:spMkLst>
        </pc:spChg>
        <pc:spChg chg="mod">
          <ac:chgData name="Matt Stiegman" userId="c17585bb-87e1-48a4-bb24-c1ec8872690d" providerId="ADAL" clId="{1237F5E2-3B58-4692-8207-4DFB70B5B485}" dt="2023-06-09T17:00:49.274" v="1177" actId="1076"/>
          <ac:spMkLst>
            <pc:docMk/>
            <pc:sldMk cId="2462276763" sldId="277"/>
            <ac:spMk id="10" creationId="{FB89D74D-C348-40C9-C9E3-EDD6F5CA7390}"/>
          </ac:spMkLst>
        </pc:spChg>
        <pc:picChg chg="add del mod ord">
          <ac:chgData name="Matt Stiegman" userId="c17585bb-87e1-48a4-bb24-c1ec8872690d" providerId="ADAL" clId="{1237F5E2-3B58-4692-8207-4DFB70B5B485}" dt="2023-06-08T14:40:16.598" v="685" actId="478"/>
          <ac:picMkLst>
            <pc:docMk/>
            <pc:sldMk cId="2462276763" sldId="277"/>
            <ac:picMk id="3" creationId="{FCA9993B-D27F-76B1-456A-0E9D374D43D1}"/>
          </ac:picMkLst>
        </pc:picChg>
        <pc:picChg chg="add mod ord">
          <ac:chgData name="Matt Stiegman" userId="c17585bb-87e1-48a4-bb24-c1ec8872690d" providerId="ADAL" clId="{1237F5E2-3B58-4692-8207-4DFB70B5B485}" dt="2023-06-09T17:00:52.500" v="1178" actId="1076"/>
          <ac:picMkLst>
            <pc:docMk/>
            <pc:sldMk cId="2462276763" sldId="277"/>
            <ac:picMk id="6" creationId="{2040EFD0-F66D-0517-BA1D-4A718FEB6AAC}"/>
          </ac:picMkLst>
        </pc:picChg>
        <pc:picChg chg="del">
          <ac:chgData name="Matt Stiegman" userId="c17585bb-87e1-48a4-bb24-c1ec8872690d" providerId="ADAL" clId="{1237F5E2-3B58-4692-8207-4DFB70B5B485}" dt="2023-06-08T14:38:52.610" v="674" actId="478"/>
          <ac:picMkLst>
            <pc:docMk/>
            <pc:sldMk cId="2462276763" sldId="277"/>
            <ac:picMk id="8" creationId="{FC8670B0-5FF4-F8EE-FED5-FB2DE40FCF2E}"/>
          </ac:picMkLst>
        </pc:picChg>
      </pc:sldChg>
      <pc:sldChg chg="addSp delSp modSp mod">
        <pc:chgData name="Matt Stiegman" userId="c17585bb-87e1-48a4-bb24-c1ec8872690d" providerId="ADAL" clId="{1237F5E2-3B58-4692-8207-4DFB70B5B485}" dt="2023-06-09T17:03:06.380" v="1202" actId="14826"/>
        <pc:sldMkLst>
          <pc:docMk/>
          <pc:sldMk cId="3807237793" sldId="278"/>
        </pc:sldMkLst>
        <pc:spChg chg="del mod">
          <ac:chgData name="Matt Stiegman" userId="c17585bb-87e1-48a4-bb24-c1ec8872690d" providerId="ADAL" clId="{1237F5E2-3B58-4692-8207-4DFB70B5B485}" dt="2023-06-09T17:01:58.886" v="1194" actId="478"/>
          <ac:spMkLst>
            <pc:docMk/>
            <pc:sldMk cId="3807237793" sldId="278"/>
            <ac:spMk id="4" creationId="{A76F13B0-725E-405F-34DC-A3329F74EB8D}"/>
          </ac:spMkLst>
        </pc:spChg>
        <pc:spChg chg="mod">
          <ac:chgData name="Matt Stiegman" userId="c17585bb-87e1-48a4-bb24-c1ec8872690d" providerId="ADAL" clId="{1237F5E2-3B58-4692-8207-4DFB70B5B485}" dt="2023-06-09T17:02:10.682" v="1197" actId="1076"/>
          <ac:spMkLst>
            <pc:docMk/>
            <pc:sldMk cId="3807237793" sldId="278"/>
            <ac:spMk id="5" creationId="{571DA6D2-81AD-D787-5FB5-2546823C8848}"/>
          </ac:spMkLst>
        </pc:spChg>
        <pc:spChg chg="add mod">
          <ac:chgData name="Matt Stiegman" userId="c17585bb-87e1-48a4-bb24-c1ec8872690d" providerId="ADAL" clId="{1237F5E2-3B58-4692-8207-4DFB70B5B485}" dt="2023-06-09T17:01:38.251" v="1189" actId="1076"/>
          <ac:spMkLst>
            <pc:docMk/>
            <pc:sldMk cId="3807237793" sldId="278"/>
            <ac:spMk id="6" creationId="{2B097087-A094-AFF0-951F-8B7A5574E620}"/>
          </ac:spMkLst>
        </pc:spChg>
        <pc:spChg chg="del mod">
          <ac:chgData name="Matt Stiegman" userId="c17585bb-87e1-48a4-bb24-c1ec8872690d" providerId="ADAL" clId="{1237F5E2-3B58-4692-8207-4DFB70B5B485}" dt="2023-06-08T14:44:14.311" v="807" actId="478"/>
          <ac:spMkLst>
            <pc:docMk/>
            <pc:sldMk cId="3807237793" sldId="278"/>
            <ac:spMk id="10" creationId="{4C51125D-9B2B-ACDC-EC0B-E056D8099ACF}"/>
          </ac:spMkLst>
        </pc:spChg>
        <pc:spChg chg="del">
          <ac:chgData name="Matt Stiegman" userId="c17585bb-87e1-48a4-bb24-c1ec8872690d" providerId="ADAL" clId="{1237F5E2-3B58-4692-8207-4DFB70B5B485}" dt="2023-06-08T14:42:10.035" v="796" actId="478"/>
          <ac:spMkLst>
            <pc:docMk/>
            <pc:sldMk cId="3807237793" sldId="278"/>
            <ac:spMk id="11" creationId="{BD54B7FD-83F1-685A-0C2B-21B510B06CBB}"/>
          </ac:spMkLst>
        </pc:spChg>
        <pc:spChg chg="del mod">
          <ac:chgData name="Matt Stiegman" userId="c17585bb-87e1-48a4-bb24-c1ec8872690d" providerId="ADAL" clId="{1237F5E2-3B58-4692-8207-4DFB70B5B485}" dt="2023-06-08T14:42:01.775" v="793" actId="478"/>
          <ac:spMkLst>
            <pc:docMk/>
            <pc:sldMk cId="3807237793" sldId="278"/>
            <ac:spMk id="14" creationId="{308800AE-10EE-EEDB-A317-D78C35CE6B1E}"/>
          </ac:spMkLst>
        </pc:spChg>
        <pc:spChg chg="del mod">
          <ac:chgData name="Matt Stiegman" userId="c17585bb-87e1-48a4-bb24-c1ec8872690d" providerId="ADAL" clId="{1237F5E2-3B58-4692-8207-4DFB70B5B485}" dt="2023-06-08T14:42:08.432" v="795" actId="478"/>
          <ac:spMkLst>
            <pc:docMk/>
            <pc:sldMk cId="3807237793" sldId="278"/>
            <ac:spMk id="15" creationId="{D5C68DDB-F4DA-2F20-BE91-8E9BCD4657A7}"/>
          </ac:spMkLst>
        </pc:spChg>
        <pc:picChg chg="add mod ord">
          <ac:chgData name="Matt Stiegman" userId="c17585bb-87e1-48a4-bb24-c1ec8872690d" providerId="ADAL" clId="{1237F5E2-3B58-4692-8207-4DFB70B5B485}" dt="2023-06-09T17:03:06.380" v="1202" actId="14826"/>
          <ac:picMkLst>
            <pc:docMk/>
            <pc:sldMk cId="3807237793" sldId="278"/>
            <ac:picMk id="3" creationId="{976F5947-78EA-978F-D801-E1C0D4652A00}"/>
          </ac:picMkLst>
        </pc:picChg>
        <pc:picChg chg="add del">
          <ac:chgData name="Matt Stiegman" userId="c17585bb-87e1-48a4-bb24-c1ec8872690d" providerId="ADAL" clId="{1237F5E2-3B58-4692-8207-4DFB70B5B485}" dt="2023-06-08T14:43:48.768" v="799" actId="478"/>
          <ac:picMkLst>
            <pc:docMk/>
            <pc:sldMk cId="3807237793" sldId="278"/>
            <ac:picMk id="9" creationId="{4E10DA63-75AA-E7D7-D0F5-45F90B3A25E0}"/>
          </ac:picMkLst>
        </pc:picChg>
        <pc:picChg chg="del">
          <ac:chgData name="Matt Stiegman" userId="c17585bb-87e1-48a4-bb24-c1ec8872690d" providerId="ADAL" clId="{1237F5E2-3B58-4692-8207-4DFB70B5B485}" dt="2023-06-08T14:42:05.199" v="794" actId="478"/>
          <ac:picMkLst>
            <pc:docMk/>
            <pc:sldMk cId="3807237793" sldId="278"/>
            <ac:picMk id="13" creationId="{8C0C153B-BA3D-8078-0414-E08339A838B9}"/>
          </ac:picMkLst>
        </pc:picChg>
      </pc:sldChg>
      <pc:sldChg chg="addSp delSp modSp mod">
        <pc:chgData name="Matt Stiegman" userId="c17585bb-87e1-48a4-bb24-c1ec8872690d" providerId="ADAL" clId="{1237F5E2-3B58-4692-8207-4DFB70B5B485}" dt="2023-06-09T17:03:28.125" v="1207" actId="14100"/>
        <pc:sldMkLst>
          <pc:docMk/>
          <pc:sldMk cId="3053963505" sldId="279"/>
        </pc:sldMkLst>
        <pc:spChg chg="del">
          <ac:chgData name="Matt Stiegman" userId="c17585bb-87e1-48a4-bb24-c1ec8872690d" providerId="ADAL" clId="{1237F5E2-3B58-4692-8207-4DFB70B5B485}" dt="2023-06-08T14:49:39.409" v="1036" actId="478"/>
          <ac:spMkLst>
            <pc:docMk/>
            <pc:sldMk cId="3053963505" sldId="279"/>
            <ac:spMk id="2" creationId="{9104A4D8-3CA4-4BC3-D8FB-5251533FBC35}"/>
          </ac:spMkLst>
        </pc:spChg>
        <pc:spChg chg="mod">
          <ac:chgData name="Matt Stiegman" userId="c17585bb-87e1-48a4-bb24-c1ec8872690d" providerId="ADAL" clId="{1237F5E2-3B58-4692-8207-4DFB70B5B485}" dt="2023-06-09T17:03:24.299" v="1206" actId="14100"/>
          <ac:spMkLst>
            <pc:docMk/>
            <pc:sldMk cId="3053963505" sldId="279"/>
            <ac:spMk id="5" creationId="{B72D268F-3A5F-4B9C-DEC6-E05F6D3C2B4F}"/>
          </ac:spMkLst>
        </pc:spChg>
        <pc:spChg chg="add mod">
          <ac:chgData name="Matt Stiegman" userId="c17585bb-87e1-48a4-bb24-c1ec8872690d" providerId="ADAL" clId="{1237F5E2-3B58-4692-8207-4DFB70B5B485}" dt="2023-06-09T17:03:28.125" v="1207" actId="14100"/>
          <ac:spMkLst>
            <pc:docMk/>
            <pc:sldMk cId="3053963505" sldId="279"/>
            <ac:spMk id="6" creationId="{90227915-E581-071C-C04A-98844B682A53}"/>
          </ac:spMkLst>
        </pc:spChg>
        <pc:picChg chg="add mod ord">
          <ac:chgData name="Matt Stiegman" userId="c17585bb-87e1-48a4-bb24-c1ec8872690d" providerId="ADAL" clId="{1237F5E2-3B58-4692-8207-4DFB70B5B485}" dt="2023-06-08T14:49:45.530" v="1037" actId="1076"/>
          <ac:picMkLst>
            <pc:docMk/>
            <pc:sldMk cId="3053963505" sldId="279"/>
            <ac:picMk id="3" creationId="{D2A04D9C-6A4E-9BBE-F807-53EA49E59E55}"/>
          </ac:picMkLst>
        </pc:picChg>
        <pc:picChg chg="del">
          <ac:chgData name="Matt Stiegman" userId="c17585bb-87e1-48a4-bb24-c1ec8872690d" providerId="ADAL" clId="{1237F5E2-3B58-4692-8207-4DFB70B5B485}" dt="2023-06-08T14:47:26.716" v="864" actId="478"/>
          <ac:picMkLst>
            <pc:docMk/>
            <pc:sldMk cId="3053963505" sldId="279"/>
            <ac:picMk id="4" creationId="{86D6C9D6-C0A0-0282-4E74-E45F57F0AE75}"/>
          </ac:picMkLst>
        </pc:picChg>
      </pc:sldChg>
      <pc:sldChg chg="addSp delSp modSp new mod">
        <pc:chgData name="Matt Stiegman" userId="c17585bb-87e1-48a4-bb24-c1ec8872690d" providerId="ADAL" clId="{1237F5E2-3B58-4692-8207-4DFB70B5B485}" dt="2023-06-09T17:06:13.613" v="1245" actId="1076"/>
        <pc:sldMkLst>
          <pc:docMk/>
          <pc:sldMk cId="36563805" sldId="280"/>
        </pc:sldMkLst>
        <pc:spChg chg="add mod">
          <ac:chgData name="Matt Stiegman" userId="c17585bb-87e1-48a4-bb24-c1ec8872690d" providerId="ADAL" clId="{1237F5E2-3B58-4692-8207-4DFB70B5B485}" dt="2023-06-05T17:17:38.679" v="17" actId="1076"/>
          <ac:spMkLst>
            <pc:docMk/>
            <pc:sldMk cId="36563805" sldId="280"/>
            <ac:spMk id="6" creationId="{B1DC6456-1F13-A901-106A-8EABC13044FB}"/>
          </ac:spMkLst>
        </pc:spChg>
        <pc:spChg chg="add mod">
          <ac:chgData name="Matt Stiegman" userId="c17585bb-87e1-48a4-bb24-c1ec8872690d" providerId="ADAL" clId="{1237F5E2-3B58-4692-8207-4DFB70B5B485}" dt="2023-06-05T17:17:26.018" v="16" actId="208"/>
          <ac:spMkLst>
            <pc:docMk/>
            <pc:sldMk cId="36563805" sldId="280"/>
            <ac:spMk id="7" creationId="{73E169C7-40B2-C480-C9A0-0A83DB446B61}"/>
          </ac:spMkLst>
        </pc:spChg>
        <pc:spChg chg="add mod">
          <ac:chgData name="Matt Stiegman" userId="c17585bb-87e1-48a4-bb24-c1ec8872690d" providerId="ADAL" clId="{1237F5E2-3B58-4692-8207-4DFB70B5B485}" dt="2023-06-09T17:06:13.613" v="1245" actId="1076"/>
          <ac:spMkLst>
            <pc:docMk/>
            <pc:sldMk cId="36563805" sldId="280"/>
            <ac:spMk id="8" creationId="{D6DB474B-71F0-6177-999D-311BAEF0B3DE}"/>
          </ac:spMkLst>
        </pc:spChg>
        <pc:spChg chg="add del mod">
          <ac:chgData name="Matt Stiegman" userId="c17585bb-87e1-48a4-bb24-c1ec8872690d" providerId="ADAL" clId="{1237F5E2-3B58-4692-8207-4DFB70B5B485}" dt="2023-06-08T14:55:29.784" v="1047" actId="478"/>
          <ac:spMkLst>
            <pc:docMk/>
            <pc:sldMk cId="36563805" sldId="280"/>
            <ac:spMk id="10" creationId="{4A70F4E7-484D-96C5-37A5-448DC7324062}"/>
          </ac:spMkLst>
        </pc:spChg>
        <pc:spChg chg="add mod">
          <ac:chgData name="Matt Stiegman" userId="c17585bb-87e1-48a4-bb24-c1ec8872690d" providerId="ADAL" clId="{1237F5E2-3B58-4692-8207-4DFB70B5B485}" dt="2023-06-09T17:03:42.109" v="1209" actId="1076"/>
          <ac:spMkLst>
            <pc:docMk/>
            <pc:sldMk cId="36563805" sldId="280"/>
            <ac:spMk id="11" creationId="{6130464D-AC1B-00A5-B62D-F4B167F2226D}"/>
          </ac:spMkLst>
        </pc:spChg>
        <pc:picChg chg="add del mod">
          <ac:chgData name="Matt Stiegman" userId="c17585bb-87e1-48a4-bb24-c1ec8872690d" providerId="ADAL" clId="{1237F5E2-3B58-4692-8207-4DFB70B5B485}" dt="2023-06-08T14:54:49.230" v="1040" actId="478"/>
          <ac:picMkLst>
            <pc:docMk/>
            <pc:sldMk cId="36563805" sldId="280"/>
            <ac:picMk id="3" creationId="{0BEE0BDB-2FC3-442C-445C-0C70D9C87695}"/>
          </ac:picMkLst>
        </pc:picChg>
        <pc:picChg chg="add mod ord">
          <ac:chgData name="Matt Stiegman" userId="c17585bb-87e1-48a4-bb24-c1ec8872690d" providerId="ADAL" clId="{1237F5E2-3B58-4692-8207-4DFB70B5B485}" dt="2023-06-09T17:03:54.003" v="1213" actId="1076"/>
          <ac:picMkLst>
            <pc:docMk/>
            <pc:sldMk cId="36563805" sldId="280"/>
            <ac:picMk id="4" creationId="{90CC32A4-4343-DF3D-2208-2300A65ED377}"/>
          </ac:picMkLst>
        </pc:picChg>
        <pc:picChg chg="add mod">
          <ac:chgData name="Matt Stiegman" userId="c17585bb-87e1-48a4-bb24-c1ec8872690d" providerId="ADAL" clId="{1237F5E2-3B58-4692-8207-4DFB70B5B485}" dt="2023-06-09T17:03:50.104" v="1211" actId="1076"/>
          <ac:picMkLst>
            <pc:docMk/>
            <pc:sldMk cId="36563805" sldId="280"/>
            <ac:picMk id="5" creationId="{B6708166-1C2F-FEFA-112E-C4C0A36AA8AF}"/>
          </ac:picMkLst>
        </pc:picChg>
        <pc:picChg chg="add del mod">
          <ac:chgData name="Matt Stiegman" userId="c17585bb-87e1-48a4-bb24-c1ec8872690d" providerId="ADAL" clId="{1237F5E2-3B58-4692-8207-4DFB70B5B485}" dt="2023-06-05T17:20:09.234" v="142" actId="478"/>
          <ac:picMkLst>
            <pc:docMk/>
            <pc:sldMk cId="36563805" sldId="280"/>
            <ac:picMk id="9" creationId="{B37C0227-BC57-6744-0EB3-DC647BC2B4FA}"/>
          </ac:picMkLst>
        </pc:picChg>
      </pc:sldChg>
      <pc:sldChg chg="addSp delSp modSp new mod">
        <pc:chgData name="Matt Stiegman" userId="c17585bb-87e1-48a4-bb24-c1ec8872690d" providerId="ADAL" clId="{1237F5E2-3B58-4692-8207-4DFB70B5B485}" dt="2023-06-09T17:07:12.070" v="1247" actId="1076"/>
        <pc:sldMkLst>
          <pc:docMk/>
          <pc:sldMk cId="3276256267" sldId="281"/>
        </pc:sldMkLst>
        <pc:spChg chg="add del mod">
          <ac:chgData name="Matt Stiegman" userId="c17585bb-87e1-48a4-bb24-c1ec8872690d" providerId="ADAL" clId="{1237F5E2-3B58-4692-8207-4DFB70B5B485}" dt="2023-06-05T17:29:41.683" v="450" actId="478"/>
          <ac:spMkLst>
            <pc:docMk/>
            <pc:sldMk cId="3276256267" sldId="281"/>
            <ac:spMk id="2" creationId="{167FDE7C-5731-6593-7752-A0565BD2C66C}"/>
          </ac:spMkLst>
        </pc:spChg>
        <pc:spChg chg="add mod">
          <ac:chgData name="Matt Stiegman" userId="c17585bb-87e1-48a4-bb24-c1ec8872690d" providerId="ADAL" clId="{1237F5E2-3B58-4692-8207-4DFB70B5B485}" dt="2023-06-09T17:04:36.084" v="1221" actId="1076"/>
          <ac:spMkLst>
            <pc:docMk/>
            <pc:sldMk cId="3276256267" sldId="281"/>
            <ac:spMk id="5" creationId="{66D916E1-A839-8674-6554-3D569AC0CAFA}"/>
          </ac:spMkLst>
        </pc:spChg>
        <pc:spChg chg="add del mod">
          <ac:chgData name="Matt Stiegman" userId="c17585bb-87e1-48a4-bb24-c1ec8872690d" providerId="ADAL" clId="{1237F5E2-3B58-4692-8207-4DFB70B5B485}" dt="2023-06-08T14:58:34.099" v="1127" actId="478"/>
          <ac:spMkLst>
            <pc:docMk/>
            <pc:sldMk cId="3276256267" sldId="281"/>
            <ac:spMk id="6" creationId="{FD0DB5DB-06C9-4369-5672-B0D27BFAA32C}"/>
          </ac:spMkLst>
        </pc:spChg>
        <pc:spChg chg="add mod">
          <ac:chgData name="Matt Stiegman" userId="c17585bb-87e1-48a4-bb24-c1ec8872690d" providerId="ADAL" clId="{1237F5E2-3B58-4692-8207-4DFB70B5B485}" dt="2023-06-09T17:07:12.070" v="1247" actId="1076"/>
          <ac:spMkLst>
            <pc:docMk/>
            <pc:sldMk cId="3276256267" sldId="281"/>
            <ac:spMk id="7" creationId="{AD0C6E7A-1CA1-033A-7EF0-DE6571787699}"/>
          </ac:spMkLst>
        </pc:spChg>
        <pc:picChg chg="add mod ord">
          <ac:chgData name="Matt Stiegman" userId="c17585bb-87e1-48a4-bb24-c1ec8872690d" providerId="ADAL" clId="{1237F5E2-3B58-4692-8207-4DFB70B5B485}" dt="2023-06-09T17:04:28.188" v="1218" actId="1076"/>
          <ac:picMkLst>
            <pc:docMk/>
            <pc:sldMk cId="3276256267" sldId="281"/>
            <ac:picMk id="3" creationId="{A59A6192-31ED-EEDF-A898-6596A42EB31D}"/>
          </ac:picMkLst>
        </pc:picChg>
        <pc:picChg chg="add del mod">
          <ac:chgData name="Matt Stiegman" userId="c17585bb-87e1-48a4-bb24-c1ec8872690d" providerId="ADAL" clId="{1237F5E2-3B58-4692-8207-4DFB70B5B485}" dt="2023-06-08T14:57:32.127" v="1049" actId="478"/>
          <ac:picMkLst>
            <pc:docMk/>
            <pc:sldMk cId="3276256267" sldId="281"/>
            <ac:picMk id="4" creationId="{681A65C3-15C5-D278-5E91-02AB35CA48FF}"/>
          </ac:picMkLst>
        </pc:picChg>
      </pc:sldChg>
      <pc:sldChg chg="add del">
        <pc:chgData name="Matt Stiegman" userId="c17585bb-87e1-48a4-bb24-c1ec8872690d" providerId="ADAL" clId="{1237F5E2-3B58-4692-8207-4DFB70B5B485}" dt="2023-06-05T17:18:04.607" v="19"/>
        <pc:sldMkLst>
          <pc:docMk/>
          <pc:sldMk cId="3596713687" sldId="281"/>
        </pc:sldMkLst>
      </pc:sldChg>
      <pc:sldChg chg="addSp delSp modSp new mod">
        <pc:chgData name="Matt Stiegman" userId="c17585bb-87e1-48a4-bb24-c1ec8872690d" providerId="ADAL" clId="{1237F5E2-3B58-4692-8207-4DFB70B5B485}" dt="2023-06-09T17:05:29.627" v="1236" actId="14100"/>
        <pc:sldMkLst>
          <pc:docMk/>
          <pc:sldMk cId="1445335793" sldId="282"/>
        </pc:sldMkLst>
        <pc:spChg chg="add mod">
          <ac:chgData name="Matt Stiegman" userId="c17585bb-87e1-48a4-bb24-c1ec8872690d" providerId="ADAL" clId="{1237F5E2-3B58-4692-8207-4DFB70B5B485}" dt="2023-06-09T17:04:57.580" v="1226" actId="1076"/>
          <ac:spMkLst>
            <pc:docMk/>
            <pc:sldMk cId="1445335793" sldId="282"/>
            <ac:spMk id="2" creationId="{D34B78F5-0356-9C57-9205-EA9A380F9E3D}"/>
          </ac:spMkLst>
        </pc:spChg>
        <pc:spChg chg="add mod">
          <ac:chgData name="Matt Stiegman" userId="c17585bb-87e1-48a4-bb24-c1ec8872690d" providerId="ADAL" clId="{1237F5E2-3B58-4692-8207-4DFB70B5B485}" dt="2023-06-09T17:05:29.627" v="1236" actId="14100"/>
          <ac:spMkLst>
            <pc:docMk/>
            <pc:sldMk cId="1445335793" sldId="282"/>
            <ac:spMk id="10" creationId="{425C1883-DF4C-4A37-A43A-E5DB44C48F40}"/>
          </ac:spMkLst>
        </pc:spChg>
        <pc:picChg chg="add del mod">
          <ac:chgData name="Matt Stiegman" userId="c17585bb-87e1-48a4-bb24-c1ec8872690d" providerId="ADAL" clId="{1237F5E2-3B58-4692-8207-4DFB70B5B485}" dt="2023-06-08T15:00:54.909" v="1130" actId="478"/>
          <ac:picMkLst>
            <pc:docMk/>
            <pc:sldMk cId="1445335793" sldId="282"/>
            <ac:picMk id="4" creationId="{80CE0D7B-0004-9BFC-B02E-49AAF6637B04}"/>
          </ac:picMkLst>
        </pc:picChg>
        <pc:picChg chg="add del mod ord">
          <ac:chgData name="Matt Stiegman" userId="c17585bb-87e1-48a4-bb24-c1ec8872690d" providerId="ADAL" clId="{1237F5E2-3B58-4692-8207-4DFB70B5B485}" dt="2023-06-08T15:07:54.632" v="1147" actId="478"/>
          <ac:picMkLst>
            <pc:docMk/>
            <pc:sldMk cId="1445335793" sldId="282"/>
            <ac:picMk id="5" creationId="{7137885D-9010-E772-C6D2-EFDF89F5ABF9}"/>
          </ac:picMkLst>
        </pc:picChg>
        <pc:picChg chg="add mod ord">
          <ac:chgData name="Matt Stiegman" userId="c17585bb-87e1-48a4-bb24-c1ec8872690d" providerId="ADAL" clId="{1237F5E2-3B58-4692-8207-4DFB70B5B485}" dt="2023-06-09T17:05:15.901" v="1232" actId="1076"/>
          <ac:picMkLst>
            <pc:docMk/>
            <pc:sldMk cId="1445335793" sldId="282"/>
            <ac:picMk id="7" creationId="{9F4CCC76-5CC8-5F27-4722-8A62273D755B}"/>
          </ac:picMkLst>
        </pc:picChg>
        <pc:picChg chg="add mod">
          <ac:chgData name="Matt Stiegman" userId="c17585bb-87e1-48a4-bb24-c1ec8872690d" providerId="ADAL" clId="{1237F5E2-3B58-4692-8207-4DFB70B5B485}" dt="2023-06-09T17:05:02.905" v="1228" actId="1076"/>
          <ac:picMkLst>
            <pc:docMk/>
            <pc:sldMk cId="1445335793" sldId="282"/>
            <ac:picMk id="9" creationId="{0E99D2A8-93C1-BDAF-1A42-A1029B5EFBC3}"/>
          </ac:picMkLst>
        </pc:picChg>
      </pc:sldChg>
      <pc:sldChg chg="addSp modSp new ord">
        <pc:chgData name="Matt Stiegman" userId="c17585bb-87e1-48a4-bb24-c1ec8872690d" providerId="ADAL" clId="{1237F5E2-3B58-4692-8207-4DFB70B5B485}" dt="2023-06-12T15:06:06.199" v="1251"/>
        <pc:sldMkLst>
          <pc:docMk/>
          <pc:sldMk cId="1355219932" sldId="283"/>
        </pc:sldMkLst>
        <pc:picChg chg="add mod">
          <ac:chgData name="Matt Stiegman" userId="c17585bb-87e1-48a4-bb24-c1ec8872690d" providerId="ADAL" clId="{1237F5E2-3B58-4692-8207-4DFB70B5B485}" dt="2023-06-12T15:06:06.199" v="1251"/>
          <ac:picMkLst>
            <pc:docMk/>
            <pc:sldMk cId="1355219932" sldId="283"/>
            <ac:picMk id="2" creationId="{6FF039F5-9EC7-EA3C-7CDA-DC4B565019AD}"/>
          </ac:picMkLst>
        </pc:picChg>
      </pc:sldChg>
      <pc:sldChg chg="new del">
        <pc:chgData name="Matt Stiegman" userId="c17585bb-87e1-48a4-bb24-c1ec8872690d" providerId="ADAL" clId="{1237F5E2-3B58-4692-8207-4DFB70B5B485}" dt="2023-06-08T14:17:21.449" v="666" actId="47"/>
        <pc:sldMkLst>
          <pc:docMk/>
          <pc:sldMk cId="3251046012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F039F5-9EC7-EA3C-7CDA-DC4B56501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94" y="0"/>
            <a:ext cx="8827812" cy="6858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5521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040EFD0-F66D-0517-BA1D-4A718FEB6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15" y="968269"/>
            <a:ext cx="7756370" cy="5036695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4D3AAA27-5AFC-CCAD-CC08-D319A5E8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8990"/>
            <a:ext cx="3124200" cy="533401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Starting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0E5F6006-8710-D68F-CE66-8980D4CDE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76400"/>
            <a:ext cx="3176589" cy="533400"/>
          </a:xfrm>
          <a:prstGeom prst="wedgeRectCallout">
            <a:avLst>
              <a:gd name="adj1" fmla="val -27531"/>
              <a:gd name="adj2" fmla="val -9263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XY Plot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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Series Plot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…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FB89D74D-C348-40C9-C9E3-EDD6F5CA7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739" y="6150843"/>
            <a:ext cx="2855226" cy="533401"/>
          </a:xfrm>
          <a:prstGeom prst="wedgeRectCallout">
            <a:avLst>
              <a:gd name="adj1" fmla="val -22309"/>
              <a:gd name="adj2" fmla="val -487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Creating the plot opens a new window in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Gtplot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227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6F5947-78EA-978F-D801-E1C0D4652A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0931" y="958349"/>
            <a:ext cx="6342137" cy="4941301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id="{571DA6D2-81AD-D787-5FB5-2546823C8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55954"/>
            <a:ext cx="4419600" cy="591352"/>
          </a:xfrm>
          <a:prstGeom prst="wedgeRectCallout">
            <a:avLst>
              <a:gd name="adj1" fmla="val -22309"/>
              <a:gd name="adj2" fmla="val -487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Samples are arranged on x-axis in the order they appear on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GSS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spreadsheet.</a:t>
            </a: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B097087-A094-AFF0-951F-8B7A5574E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10694"/>
            <a:ext cx="1828800" cy="533401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Series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Plot</a:t>
            </a:r>
          </a:p>
        </p:txBody>
      </p:sp>
    </p:spTree>
    <p:extLst>
      <p:ext uri="{BB962C8B-B14F-4D97-AF65-F5344CB8AC3E}">
        <p14:creationId xmlns:p14="http://schemas.microsoft.com/office/powerpoint/2010/main" val="380723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A04D9C-6A4E-9BBE-F807-53EA49E59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38" y="763457"/>
            <a:ext cx="8209723" cy="5331085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id="{B72D268F-3A5F-4B9C-DEC6-E05F6D3C2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798"/>
            <a:ext cx="5257800" cy="533400"/>
          </a:xfrm>
          <a:prstGeom prst="wedgeRectCallout">
            <a:avLst>
              <a:gd name="adj1" fmla="val -35818"/>
              <a:gd name="adj2" fmla="val -8693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XY Plot 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Time Series Plot  Time and date…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90227915-E581-071C-C04A-98844B682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12" y="2895600"/>
            <a:ext cx="5149788" cy="609602"/>
          </a:xfrm>
          <a:prstGeom prst="wedgeRectCallout">
            <a:avLst>
              <a:gd name="adj1" fmla="val -33035"/>
              <a:gd name="adj2" fmla="val -793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 Time Series plot requires that “Date” and “Time” or “Time Elapsed” appears as an analyte.</a:t>
            </a:r>
          </a:p>
        </p:txBody>
      </p:sp>
    </p:spTree>
    <p:extLst>
      <p:ext uri="{BB962C8B-B14F-4D97-AF65-F5344CB8AC3E}">
        <p14:creationId xmlns:p14="http://schemas.microsoft.com/office/powerpoint/2010/main" val="305396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0CC32A4-4343-DF3D-2208-2300A65ED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90" y="906993"/>
            <a:ext cx="6546646" cy="51303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708166-1C2F-FEFA-112E-C4C0A36AA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4099" y="1600200"/>
            <a:ext cx="3128962" cy="398728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DC6456-1F13-A901-106A-8EABC13044FB}"/>
              </a:ext>
            </a:extLst>
          </p:cNvPr>
          <p:cNvSpPr/>
          <p:nvPr/>
        </p:nvSpPr>
        <p:spPr>
          <a:xfrm>
            <a:off x="7162800" y="6055071"/>
            <a:ext cx="1630218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E169C7-40B2-C480-C9A0-0A83DB446B61}"/>
              </a:ext>
            </a:extLst>
          </p:cNvPr>
          <p:cNvSpPr/>
          <p:nvPr/>
        </p:nvSpPr>
        <p:spPr>
          <a:xfrm>
            <a:off x="5640965" y="6055071"/>
            <a:ext cx="660544" cy="2586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D6DB474B-71F0-6177-999D-311BAEF0B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036" y="6033025"/>
            <a:ext cx="4243982" cy="708585"/>
          </a:xfrm>
          <a:prstGeom prst="wedgeRectCallout">
            <a:avLst>
              <a:gd name="adj1" fmla="val 18953"/>
              <a:gd name="adj2" fmla="val -868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Interval of time displayed can be changed in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XY Plot Configuration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window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6130464D-AC1B-00A5-B62D-F4B167F22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4618" y="216911"/>
            <a:ext cx="2438400" cy="619326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Time and Date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Plot</a:t>
            </a:r>
          </a:p>
        </p:txBody>
      </p:sp>
    </p:spTree>
    <p:extLst>
      <p:ext uri="{BB962C8B-B14F-4D97-AF65-F5344CB8AC3E}">
        <p14:creationId xmlns:p14="http://schemas.microsoft.com/office/powerpoint/2010/main" val="3656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9A6192-31ED-EEDF-A898-6596A42EB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95" y="762000"/>
            <a:ext cx="8069771" cy="4984703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id="{66D916E1-A839-8674-6554-3D569AC0C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0"/>
            <a:ext cx="5017295" cy="533400"/>
          </a:xfrm>
          <a:prstGeom prst="wedgeRectCallout">
            <a:avLst>
              <a:gd name="adj1" fmla="val -34259"/>
              <a:gd name="adj2" fmla="val -985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XY Plot 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Time Series Plot  Time of day…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AD0C6E7A-1CA1-033A-7EF0-DE6571787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161" y="5943600"/>
            <a:ext cx="3288505" cy="609602"/>
          </a:xfrm>
          <a:prstGeom prst="wedgeRectCallout">
            <a:avLst>
              <a:gd name="adj1" fmla="val -22309"/>
              <a:gd name="adj2" fmla="val -487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Time of day plots can be created instead of Time and date plots</a:t>
            </a:r>
          </a:p>
        </p:txBody>
      </p:sp>
    </p:spTree>
    <p:extLst>
      <p:ext uri="{BB962C8B-B14F-4D97-AF65-F5344CB8AC3E}">
        <p14:creationId xmlns:p14="http://schemas.microsoft.com/office/powerpoint/2010/main" val="3276256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F4CCC76-5CC8-5F27-4722-8A62273D7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06" y="1066800"/>
            <a:ext cx="6319726" cy="4964976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D34B78F5-0356-9C57-9205-EA9A380F9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28600"/>
            <a:ext cx="2057400" cy="484866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Time of Day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99D2A8-93C1-BDAF-1A42-A1029B5EFB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6219" y="1828800"/>
            <a:ext cx="3211375" cy="3733800"/>
          </a:xfrm>
          <a:prstGeom prst="rect">
            <a:avLst/>
          </a:prstGeom>
        </p:spPr>
      </p:pic>
      <p:sp>
        <p:nvSpPr>
          <p:cNvPr id="10" name="AutoShape 12">
            <a:extLst>
              <a:ext uri="{FF2B5EF4-FFF2-40B4-BE49-F238E27FC236}">
                <a16:creationId xmlns:a16="http://schemas.microsoft.com/office/drawing/2014/main" id="{425C1883-DF4C-4A37-A43A-E5DB44C48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688356"/>
            <a:ext cx="2879132" cy="941044"/>
          </a:xfrm>
          <a:prstGeom prst="wedgeRectCallout">
            <a:avLst>
              <a:gd name="adj1" fmla="val -23504"/>
              <a:gd name="adj2" fmla="val -609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Interval of time displayed can be changed in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XY Plot Configuration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window</a:t>
            </a:r>
          </a:p>
        </p:txBody>
      </p:sp>
    </p:spTree>
    <p:extLst>
      <p:ext uri="{BB962C8B-B14F-4D97-AF65-F5344CB8AC3E}">
        <p14:creationId xmlns:p14="http://schemas.microsoft.com/office/powerpoint/2010/main" val="1445335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132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38</cp:revision>
  <dcterms:created xsi:type="dcterms:W3CDTF">2013-01-25T18:37:22Z</dcterms:created>
  <dcterms:modified xsi:type="dcterms:W3CDTF">2023-06-12T15:06:11Z</dcterms:modified>
</cp:coreProperties>
</file>