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7" r:id="rId2"/>
    <p:sldId id="268" r:id="rId3"/>
    <p:sldId id="27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7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1AC32F14-C1E0-4631-B11F-D06366A91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566737"/>
            <a:ext cx="7810500" cy="57245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TDS, charge balance, and other properties</a:t>
            </a:r>
          </a:p>
        </p:txBody>
      </p:sp>
    </p:spTree>
    <p:extLst>
      <p:ext uri="{BB962C8B-B14F-4D97-AF65-F5344CB8AC3E}">
        <p14:creationId xmlns:p14="http://schemas.microsoft.com/office/powerpoint/2010/main" val="196908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B21C6B76-384B-4353-8B41-C1094B4A9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566737"/>
            <a:ext cx="7810500" cy="572452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28600" y="1828800"/>
            <a:ext cx="4648200" cy="1085850"/>
          </a:xfrm>
          <a:prstGeom prst="wedgeRectCallout">
            <a:avLst>
              <a:gd name="adj1" fmla="val 27812"/>
              <a:gd name="adj2" fmla="val -8600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calculate the TDS, charge imbalance, and many more fluid properties of the samples in a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spreadsheet.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914400" y="4876800"/>
            <a:ext cx="3657600" cy="533400"/>
          </a:xfrm>
          <a:prstGeom prst="wedgeRectCallout">
            <a:avLst>
              <a:gd name="adj1" fmla="val -34575"/>
              <a:gd name="adj2" fmla="val -10011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+ analyte → Calculate with SpecE8…</a:t>
            </a:r>
          </a:p>
        </p:txBody>
      </p:sp>
    </p:spTree>
    <p:extLst>
      <p:ext uri="{BB962C8B-B14F-4D97-AF65-F5344CB8AC3E}">
        <p14:creationId xmlns:p14="http://schemas.microsoft.com/office/powerpoint/2010/main" val="194999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F5A66C2-91C9-49B7-A4B1-6EACE0118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662865"/>
            <a:ext cx="6456425" cy="5042735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399"/>
            <a:ext cx="3552825" cy="338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ent Arrow 4"/>
          <p:cNvSpPr/>
          <p:nvPr/>
        </p:nvSpPr>
        <p:spPr>
          <a:xfrm rot="10800000">
            <a:off x="900109" y="3633939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62199" y="5347535"/>
            <a:ext cx="1676401" cy="551649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3810000" y="304800"/>
            <a:ext cx="2895600" cy="685801"/>
          </a:xfrm>
          <a:prstGeom prst="wedgeRectCallout">
            <a:avLst>
              <a:gd name="adj1" fmla="val -64094"/>
              <a:gd name="adj2" fmla="val 3287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For variable type, choose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Chemical parameters</a:t>
            </a:r>
          </a:p>
        </p:txBody>
      </p:sp>
      <p:sp>
        <p:nvSpPr>
          <p:cNvPr id="16" name="AutoShape 12"/>
          <p:cNvSpPr>
            <a:spLocks noChangeArrowheads="1"/>
          </p:cNvSpPr>
          <p:nvPr/>
        </p:nvSpPr>
        <p:spPr bwMode="auto">
          <a:xfrm>
            <a:off x="319085" y="1676400"/>
            <a:ext cx="1952625" cy="685800"/>
          </a:xfrm>
          <a:prstGeom prst="wedgeRectCallout">
            <a:avLst>
              <a:gd name="adj1" fmla="val 27360"/>
              <a:gd name="adj2" fmla="val 9154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then click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Apply</a:t>
            </a: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3733800" y="4586438"/>
            <a:ext cx="2714625" cy="685800"/>
          </a:xfrm>
          <a:prstGeom prst="wedgeRectCallout">
            <a:avLst>
              <a:gd name="adj1" fmla="val -48652"/>
              <a:gd name="adj2" fmla="val 8127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Calculated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appear below your original data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532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56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29</cp:revision>
  <dcterms:created xsi:type="dcterms:W3CDTF">2013-01-25T18:37:22Z</dcterms:created>
  <dcterms:modified xsi:type="dcterms:W3CDTF">2020-01-29T16:58:13Z</dcterms:modified>
</cp:coreProperties>
</file>