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1" r:id="rId2"/>
    <p:sldId id="290" r:id="rId3"/>
    <p:sldId id="282" r:id="rId4"/>
    <p:sldId id="284" r:id="rId5"/>
    <p:sldId id="28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65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95D88B2E-C345-404F-A50D-CB75C6BE15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412" y="585787"/>
            <a:ext cx="7800975" cy="5715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158831" y="3072770"/>
            <a:ext cx="2826338" cy="712460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Undo - Redo</a:t>
            </a:r>
          </a:p>
        </p:txBody>
      </p:sp>
    </p:spTree>
    <p:extLst>
      <p:ext uri="{BB962C8B-B14F-4D97-AF65-F5344CB8AC3E}">
        <p14:creationId xmlns:p14="http://schemas.microsoft.com/office/powerpoint/2010/main" val="947880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21C2DB53-09D4-4A33-BFCC-A4D2B8093A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12" y="571500"/>
            <a:ext cx="7800975" cy="5715000"/>
          </a:xfrm>
          <a:prstGeom prst="rect">
            <a:avLst/>
          </a:prstGeom>
        </p:spPr>
      </p:pic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2352675" y="2019300"/>
            <a:ext cx="4495800" cy="2819400"/>
          </a:xfrm>
          <a:prstGeom prst="wedgeRectCallout">
            <a:avLst>
              <a:gd name="adj1" fmla="val -45314"/>
              <a:gd name="adj2" fmla="val -2959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i="1" dirty="0">
                <a:latin typeface="Calibri" pitchFamily="34" charset="0"/>
                <a:cs typeface="Calibri" pitchFamily="34" charset="0"/>
              </a:rPr>
              <a:t>You can execute a number of tasks in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GSS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:</a:t>
            </a:r>
          </a:p>
          <a:p>
            <a:endParaRPr lang="en-US" i="1" dirty="0">
              <a:latin typeface="Calibri" pitchFamily="34" charset="0"/>
              <a:cs typeface="Calibri" pitchFamily="34" charset="0"/>
            </a:endParaRPr>
          </a:p>
          <a:p>
            <a:r>
              <a:rPr lang="en-US" i="1" dirty="0">
                <a:latin typeface="Calibri" pitchFamily="34" charset="0"/>
                <a:cs typeface="Calibri" pitchFamily="34" charset="0"/>
              </a:rPr>
              <a:t>-Add or delete samples or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analytes</a:t>
            </a:r>
            <a:endParaRPr lang="en-US" i="1" dirty="0">
              <a:latin typeface="Calibri" pitchFamily="34" charset="0"/>
              <a:cs typeface="Calibri" pitchFamily="34" charset="0"/>
            </a:endParaRPr>
          </a:p>
          <a:p>
            <a:r>
              <a:rPr lang="en-US" i="1" dirty="0">
                <a:latin typeface="Calibri" pitchFamily="34" charset="0"/>
                <a:cs typeface="Calibri" pitchFamily="34" charset="0"/>
              </a:rPr>
              <a:t>-Convert units</a:t>
            </a:r>
          </a:p>
          <a:p>
            <a:r>
              <a:rPr lang="en-US" i="1" dirty="0">
                <a:latin typeface="Calibri" pitchFamily="34" charset="0"/>
                <a:cs typeface="Calibri" pitchFamily="34" charset="0"/>
              </a:rPr>
              <a:t>-Compare replicates, check standards</a:t>
            </a:r>
          </a:p>
          <a:p>
            <a:r>
              <a:rPr lang="en-US" i="1" dirty="0">
                <a:latin typeface="Calibri" pitchFamily="34" charset="0"/>
                <a:cs typeface="Calibri" pitchFamily="34" charset="0"/>
              </a:rPr>
              <a:t>-Check against regulatory limits</a:t>
            </a:r>
          </a:p>
          <a:p>
            <a:r>
              <a:rPr lang="en-US" i="1" dirty="0">
                <a:latin typeface="Calibri" pitchFamily="34" charset="0"/>
                <a:cs typeface="Calibri" pitchFamily="34" charset="0"/>
              </a:rPr>
              <a:t>-Speciation, mineral saturation, gas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fugacities</a:t>
            </a:r>
            <a:endParaRPr lang="en-US" i="1" dirty="0">
              <a:latin typeface="Calibri" pitchFamily="34" charset="0"/>
              <a:cs typeface="Calibri" pitchFamily="34" charset="0"/>
            </a:endParaRPr>
          </a:p>
          <a:p>
            <a:r>
              <a:rPr lang="en-US" i="1" dirty="0">
                <a:latin typeface="Calibri" pitchFamily="34" charset="0"/>
                <a:cs typeface="Calibri" pitchFamily="34" charset="0"/>
              </a:rPr>
              <a:t>-Quick fluid mixing</a:t>
            </a:r>
          </a:p>
          <a:p>
            <a:endParaRPr lang="en-US" i="1" dirty="0">
              <a:latin typeface="Calibri" pitchFamily="34" charset="0"/>
              <a:cs typeface="Calibri" pitchFamily="34" charset="0"/>
            </a:endParaRPr>
          </a:p>
          <a:p>
            <a:r>
              <a:rPr lang="en-US" i="1" dirty="0">
                <a:latin typeface="Calibri" pitchFamily="34" charset="0"/>
                <a:cs typeface="Calibri" pitchFamily="34" charset="0"/>
              </a:rPr>
              <a:t>You can undo and redo these changes.</a:t>
            </a:r>
          </a:p>
        </p:txBody>
      </p:sp>
    </p:spTree>
    <p:extLst>
      <p:ext uri="{BB962C8B-B14F-4D97-AF65-F5344CB8AC3E}">
        <p14:creationId xmlns:p14="http://schemas.microsoft.com/office/powerpoint/2010/main" val="1175350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36356EBC-3575-4872-8ACC-B2E9444CBD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12" y="571500"/>
            <a:ext cx="7800975" cy="5715000"/>
          </a:xfrm>
          <a:prstGeom prst="rect">
            <a:avLst/>
          </a:prstGeom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4800600" y="4267200"/>
            <a:ext cx="2895600" cy="838200"/>
          </a:xfrm>
          <a:prstGeom prst="wedgeRectCallout">
            <a:avLst>
              <a:gd name="adj1" fmla="val -37799"/>
              <a:gd name="adj2" fmla="val -8995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Accidentally delete “World average” sample</a:t>
            </a:r>
          </a:p>
        </p:txBody>
      </p:sp>
    </p:spTree>
    <p:extLst>
      <p:ext uri="{BB962C8B-B14F-4D97-AF65-F5344CB8AC3E}">
        <p14:creationId xmlns:p14="http://schemas.microsoft.com/office/powerpoint/2010/main" val="3405258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937D20C5-DBF9-42B6-A92F-1010969CBD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12" y="571500"/>
            <a:ext cx="7800975" cy="5715000"/>
          </a:xfrm>
          <a:prstGeom prst="rect">
            <a:avLst/>
          </a:prstGeom>
        </p:spPr>
      </p:pic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5410200" y="1643063"/>
            <a:ext cx="2495550" cy="1019176"/>
          </a:xfrm>
          <a:prstGeom prst="wedgeRectCallout">
            <a:avLst>
              <a:gd name="adj1" fmla="val -46616"/>
              <a:gd name="adj2" fmla="val 1416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undo your actions in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GSS</a:t>
            </a: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1676400" y="457200"/>
            <a:ext cx="1524000" cy="548768"/>
          </a:xfrm>
          <a:prstGeom prst="wedgeRectCallout">
            <a:avLst>
              <a:gd name="adj1" fmla="val -75615"/>
              <a:gd name="adj2" fmla="val 4558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Edit → Undo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750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E686F91D-AFC2-4B74-AD94-46A238C6F4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12" y="571500"/>
            <a:ext cx="7800975" cy="5715000"/>
          </a:xfrm>
          <a:prstGeom prst="rect">
            <a:avLst/>
          </a:prstGeom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3200400" y="4648200"/>
            <a:ext cx="2743200" cy="1019176"/>
          </a:xfrm>
          <a:prstGeom prst="wedgeRectCallout">
            <a:avLst>
              <a:gd name="adj1" fmla="val -46616"/>
              <a:gd name="adj2" fmla="val 1416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redo actions if you change your mind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5943600" y="1752600"/>
            <a:ext cx="2066925" cy="723900"/>
          </a:xfrm>
          <a:prstGeom prst="wedgeRectCallout">
            <a:avLst>
              <a:gd name="adj1" fmla="val -35637"/>
              <a:gd name="adj2" fmla="val -8486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“World average” sample is restored</a:t>
            </a:r>
          </a:p>
        </p:txBody>
      </p:sp>
    </p:spTree>
    <p:extLst>
      <p:ext uri="{BB962C8B-B14F-4D97-AF65-F5344CB8AC3E}">
        <p14:creationId xmlns:p14="http://schemas.microsoft.com/office/powerpoint/2010/main" val="1691577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2860</TotalTime>
  <Words>87</Words>
  <Application>Microsoft Office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43</cp:revision>
  <dcterms:created xsi:type="dcterms:W3CDTF">2013-10-01T15:24:04Z</dcterms:created>
  <dcterms:modified xsi:type="dcterms:W3CDTF">2020-01-30T20:48:50Z</dcterms:modified>
</cp:coreProperties>
</file>