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7" r:id="rId2"/>
    <p:sldId id="268" r:id="rId3"/>
    <p:sldId id="271" r:id="rId4"/>
    <p:sldId id="274" r:id="rId5"/>
    <p:sldId id="27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65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021EA5DF-DF58-404B-8C3E-8F0EA897F9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" y="576262"/>
            <a:ext cx="7791450" cy="57054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3600" y="3072770"/>
            <a:ext cx="4876800" cy="1332864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Compare replicates</a:t>
            </a:r>
          </a:p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And standards</a:t>
            </a:r>
          </a:p>
        </p:txBody>
      </p:sp>
    </p:spTree>
    <p:extLst>
      <p:ext uri="{BB962C8B-B14F-4D97-AF65-F5344CB8AC3E}">
        <p14:creationId xmlns:p14="http://schemas.microsoft.com/office/powerpoint/2010/main" val="1969088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E4185C9F-243E-4D94-B579-C241B6819A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" y="571500"/>
            <a:ext cx="7791450" cy="5715000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962400" y="152400"/>
            <a:ext cx="5029200" cy="1085850"/>
          </a:xfrm>
          <a:prstGeom prst="wedgeRectCallout">
            <a:avLst>
              <a:gd name="adj1" fmla="val 28663"/>
              <a:gd name="adj2" fmla="val -4477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can compare replicate analyses to verify the results agree to within an error tolerance.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304800" y="1295400"/>
            <a:ext cx="2438400" cy="762000"/>
          </a:xfrm>
          <a:prstGeom prst="wedgeRectCallout">
            <a:avLst>
              <a:gd name="adj1" fmla="val 33818"/>
              <a:gd name="adj2" fmla="val -8477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Analysis → </a:t>
            </a:r>
          </a:p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Compare Replicates…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343400" y="1752600"/>
            <a:ext cx="2438400" cy="762000"/>
          </a:xfrm>
          <a:prstGeom prst="wedgeRectCallout">
            <a:avLst>
              <a:gd name="adj1" fmla="val -32979"/>
              <a:gd name="adj2" fmla="val -8602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Replicate analyses or splits of a single sample</a:t>
            </a:r>
          </a:p>
        </p:txBody>
      </p:sp>
    </p:spTree>
    <p:extLst>
      <p:ext uri="{BB962C8B-B14F-4D97-AF65-F5344CB8AC3E}">
        <p14:creationId xmlns:p14="http://schemas.microsoft.com/office/powerpoint/2010/main" val="1949991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6BDE506C-2366-4AFB-9252-8482B69F5C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125" y="1685925"/>
            <a:ext cx="6877050" cy="5019675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3581400" cy="375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304800" y="533400"/>
            <a:ext cx="2438400" cy="3048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980563" y="285749"/>
            <a:ext cx="2590800" cy="495301"/>
          </a:xfrm>
          <a:prstGeom prst="wedgeRectCallout">
            <a:avLst>
              <a:gd name="adj1" fmla="val -62449"/>
              <a:gd name="adj2" fmla="val 3287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an error tolerance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Bent Arrow 7"/>
          <p:cNvSpPr/>
          <p:nvPr/>
        </p:nvSpPr>
        <p:spPr>
          <a:xfrm rot="10800000">
            <a:off x="638174" y="3990976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4900612" y="3105150"/>
            <a:ext cx="2895600" cy="1162050"/>
          </a:xfrm>
          <a:prstGeom prst="wedgeRectCallout">
            <a:avLst>
              <a:gd name="adj1" fmla="val 68489"/>
              <a:gd name="adj2" fmla="val -5603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Check marks indicate an acceptable coefficient of variance between replicates.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6172200" y="4876800"/>
            <a:ext cx="2895600" cy="762000"/>
          </a:xfrm>
          <a:prstGeom prst="wedgeRectCallout">
            <a:avLst>
              <a:gd name="adj1" fmla="val 28358"/>
              <a:gd name="adj2" fmla="val -9956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dirty="0">
                <a:latin typeface="Calibri" pitchFamily="34" charset="0"/>
                <a:cs typeface="Calibri" pitchFamily="34" charset="0"/>
              </a:rPr>
              <a:t>X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’s appear where the error tolerance is exceeded.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533400" y="1628774"/>
            <a:ext cx="1905000" cy="1114426"/>
          </a:xfrm>
          <a:prstGeom prst="wedgeRectCallout">
            <a:avLst>
              <a:gd name="adj1" fmla="val 25224"/>
              <a:gd name="adj2" fmla="val -8079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Select samples to compare then click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Apply</a:t>
            </a:r>
          </a:p>
        </p:txBody>
      </p:sp>
    </p:spTree>
    <p:extLst>
      <p:ext uri="{BB962C8B-B14F-4D97-AF65-F5344CB8AC3E}">
        <p14:creationId xmlns:p14="http://schemas.microsoft.com/office/powerpoint/2010/main" val="2317952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E941EEE7-1C55-4D9E-AD9C-C4372032F3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76262"/>
            <a:ext cx="7800975" cy="5705475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304800" y="1535906"/>
            <a:ext cx="2438400" cy="762000"/>
          </a:xfrm>
          <a:prstGeom prst="wedgeRectCallout">
            <a:avLst>
              <a:gd name="adj1" fmla="val 30693"/>
              <a:gd name="adj2" fmla="val -11477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Analysis → </a:t>
            </a:r>
          </a:p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Compare To Standard…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962400" y="152400"/>
            <a:ext cx="5029200" cy="1085850"/>
          </a:xfrm>
          <a:prstGeom prst="wedgeRectCallout">
            <a:avLst>
              <a:gd name="adj1" fmla="val 28663"/>
              <a:gd name="adj2" fmla="val -4477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can check analyses of standards, samples of well-known composition, for accuracy.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1250156" y="4121945"/>
            <a:ext cx="2286000" cy="762000"/>
          </a:xfrm>
          <a:prstGeom prst="wedgeRectCallout">
            <a:avLst>
              <a:gd name="adj1" fmla="val 30015"/>
              <a:gd name="adj2" fmla="val -9852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Enter the standard’s known composition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162425" y="4124325"/>
            <a:ext cx="2514600" cy="762000"/>
          </a:xfrm>
          <a:prstGeom prst="wedgeRectCallout">
            <a:avLst>
              <a:gd name="adj1" fmla="val -33002"/>
              <a:gd name="adj2" fmla="val -9727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Enter one or more analyses of the standard</a:t>
            </a:r>
          </a:p>
        </p:txBody>
      </p:sp>
    </p:spTree>
    <p:extLst>
      <p:ext uri="{BB962C8B-B14F-4D97-AF65-F5344CB8AC3E}">
        <p14:creationId xmlns:p14="http://schemas.microsoft.com/office/powerpoint/2010/main" val="4031859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9757E666-CB18-40AA-9D9E-9717D4E165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123" y="1647825"/>
            <a:ext cx="6886575" cy="5057775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3495675" cy="456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2895600" y="228600"/>
            <a:ext cx="2590800" cy="495301"/>
          </a:xfrm>
          <a:prstGeom prst="wedgeRectCallout">
            <a:avLst>
              <a:gd name="adj1" fmla="val -62449"/>
              <a:gd name="adj2" fmla="val 3287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an error tolerance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333500" y="933450"/>
            <a:ext cx="1905000" cy="742950"/>
          </a:xfrm>
          <a:prstGeom prst="wedgeRectCallout">
            <a:avLst>
              <a:gd name="adj1" fmla="val -63276"/>
              <a:gd name="adj2" fmla="val -3208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Select the standard sample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33412" y="2514600"/>
            <a:ext cx="1957388" cy="990600"/>
          </a:xfrm>
          <a:prstGeom prst="wedgeRectCallout">
            <a:avLst>
              <a:gd name="adj1" fmla="val -25253"/>
              <a:gd name="adj2" fmla="val -7819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Choose analyses for comparison, then click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Apply</a:t>
            </a:r>
          </a:p>
        </p:txBody>
      </p:sp>
      <p:sp>
        <p:nvSpPr>
          <p:cNvPr id="7" name="Bent Arrow 6"/>
          <p:cNvSpPr/>
          <p:nvPr/>
        </p:nvSpPr>
        <p:spPr>
          <a:xfrm rot="10800000">
            <a:off x="683968" y="4781550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5811348" y="5210175"/>
            <a:ext cx="3200400" cy="1066800"/>
          </a:xfrm>
          <a:prstGeom prst="wedgeRectCallout">
            <a:avLst>
              <a:gd name="adj1" fmla="val 28358"/>
              <a:gd name="adj2" fmla="val -8706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dirty="0">
                <a:sym typeface="Wingdings"/>
              </a:rPr>
              <a:t> or </a:t>
            </a:r>
            <a:r>
              <a:rPr lang="en-US" dirty="0">
                <a:latin typeface="Calibri" pitchFamily="34" charset="0"/>
                <a:cs typeface="Calibri" pitchFamily="34" charset="0"/>
              </a:rPr>
              <a:t>X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appears depending on whether or not the deviation is within the tolerance indicated.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151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4475</TotalTime>
  <Words>131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36</cp:revision>
  <dcterms:created xsi:type="dcterms:W3CDTF">2013-01-25T18:37:22Z</dcterms:created>
  <dcterms:modified xsi:type="dcterms:W3CDTF">2020-01-29T19:10:01Z</dcterms:modified>
</cp:coreProperties>
</file>