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5D61D5-C96F-43C5-B2A5-67E225135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76262"/>
            <a:ext cx="7810500" cy="5705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Mineral saturation and gas fugacity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F1638A-74CC-4B5B-9946-12DEE8A65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76262"/>
            <a:ext cx="7810500" cy="57054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57200" y="1828800"/>
            <a:ext cx="4267200" cy="1085850"/>
          </a:xfrm>
          <a:prstGeom prst="wedgeRectCallout">
            <a:avLst>
              <a:gd name="adj1" fmla="val 29042"/>
              <a:gd name="adj2" fmla="val -8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calculate the saturation state of minerals or the fugacity of gases for samples in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914400" y="5029200"/>
            <a:ext cx="2667000" cy="533400"/>
          </a:xfrm>
          <a:prstGeom prst="wedgeRectCallout">
            <a:avLst>
              <a:gd name="adj1" fmla="val -34932"/>
              <a:gd name="adj2" fmla="val -87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+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analyte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Calculate…</a:t>
            </a:r>
          </a:p>
        </p:txBody>
      </p:sp>
    </p:spTree>
    <p:extLst>
      <p:ext uri="{BB962C8B-B14F-4D97-AF65-F5344CB8AC3E}">
        <p14:creationId xmlns:p14="http://schemas.microsoft.com/office/powerpoint/2010/main" val="19499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78A4E09-14C0-4C49-9D08-3C3E5B0AC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75" y="1634154"/>
            <a:ext cx="6867525" cy="505777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33800" y="304800"/>
            <a:ext cx="28956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variable type, choose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Mineral saturation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9085" y="1752600"/>
            <a:ext cx="1952625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a mineral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11" name="Oval 10"/>
          <p:cNvSpPr/>
          <p:nvPr/>
        </p:nvSpPr>
        <p:spPr>
          <a:xfrm>
            <a:off x="2132074" y="5715000"/>
            <a:ext cx="2592325" cy="381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035551" y="4676775"/>
            <a:ext cx="1952625" cy="962025"/>
          </a:xfrm>
          <a:prstGeom prst="wedgeRectCallout">
            <a:avLst>
              <a:gd name="adj1" fmla="val -40933"/>
              <a:gd name="adj2" fmla="val 759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Right-click to convert between log Q/K and Q/K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5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5DD795-ADD0-4E5B-964D-0F3C1EB59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550" y="1647824"/>
            <a:ext cx="6867525" cy="505777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733800" y="304800"/>
            <a:ext cx="27432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variable type, choose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Fugacities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Bent Arrow 4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9598" y="1600200"/>
            <a:ext cx="1662112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a gas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8" name="Oval 7"/>
          <p:cNvSpPr/>
          <p:nvPr/>
        </p:nvSpPr>
        <p:spPr>
          <a:xfrm>
            <a:off x="7021450" y="5505450"/>
            <a:ext cx="1246250" cy="65722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334000" y="4176711"/>
            <a:ext cx="1874901" cy="962025"/>
          </a:xfrm>
          <a:prstGeom prst="wedgeRectCallout">
            <a:avLst>
              <a:gd name="adj1" fmla="val 52438"/>
              <a:gd name="adj2" fmla="val 10466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No pH, so can’t calculate log Q/K or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fugacity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81200" y="5486399"/>
            <a:ext cx="2762250" cy="6572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3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80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25</cp:revision>
  <dcterms:created xsi:type="dcterms:W3CDTF">2013-01-25T18:37:22Z</dcterms:created>
  <dcterms:modified xsi:type="dcterms:W3CDTF">2020-01-28T19:57:25Z</dcterms:modified>
</cp:coreProperties>
</file>