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7" r:id="rId2"/>
    <p:sldId id="268" r:id="rId3"/>
    <p:sldId id="269" r:id="rId4"/>
    <p:sldId id="27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75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8D364-4B52-4F92-A65E-775CDACE138F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B2021-6A0D-41E0-B702-D821AEACB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593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2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9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73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8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8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5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0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5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91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7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625D61D5-C96F-43C5-B2A5-67E2251352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0" y="576262"/>
            <a:ext cx="7810500" cy="57054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33600" y="3072770"/>
            <a:ext cx="4876800" cy="1332864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Mineral saturation and gas fugacity</a:t>
            </a:r>
          </a:p>
        </p:txBody>
      </p:sp>
    </p:spTree>
    <p:extLst>
      <p:ext uri="{BB962C8B-B14F-4D97-AF65-F5344CB8AC3E}">
        <p14:creationId xmlns:p14="http://schemas.microsoft.com/office/powerpoint/2010/main" val="1969088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34F1638A-74CC-4B5B-9946-12DEE8A651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0" y="576262"/>
            <a:ext cx="7810500" cy="5705475"/>
          </a:xfrm>
          <a:prstGeom prst="rect">
            <a:avLst/>
          </a:prstGeom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457200" y="1828800"/>
            <a:ext cx="4267200" cy="1085850"/>
          </a:xfrm>
          <a:prstGeom prst="wedgeRectCallout">
            <a:avLst>
              <a:gd name="adj1" fmla="val 29042"/>
              <a:gd name="adj2" fmla="val -8425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calculate the saturation state of minerals or the fugacity of gases for samples in a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GSS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spreadsheet.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914400" y="5029200"/>
            <a:ext cx="2667000" cy="533400"/>
          </a:xfrm>
          <a:prstGeom prst="wedgeRectCallout">
            <a:avLst>
              <a:gd name="adj1" fmla="val -34932"/>
              <a:gd name="adj2" fmla="val -8761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+ </a:t>
            </a:r>
            <a:r>
              <a:rPr lang="en-US" b="1" i="1" dirty="0" err="1">
                <a:latin typeface="Calibri" pitchFamily="34" charset="0"/>
                <a:cs typeface="Calibri" pitchFamily="34" charset="0"/>
              </a:rPr>
              <a:t>analyte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 → Calculate…</a:t>
            </a:r>
          </a:p>
        </p:txBody>
      </p:sp>
    </p:spTree>
    <p:extLst>
      <p:ext uri="{BB962C8B-B14F-4D97-AF65-F5344CB8AC3E}">
        <p14:creationId xmlns:p14="http://schemas.microsoft.com/office/powerpoint/2010/main" val="1949991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478A4E09-14C0-4C49-9D08-3C3E5B0AC4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2075" y="1634154"/>
            <a:ext cx="6867525" cy="5057775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3419475" cy="325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733800" y="304800"/>
            <a:ext cx="2895600" cy="685801"/>
          </a:xfrm>
          <a:prstGeom prst="wedgeRectCallout">
            <a:avLst>
              <a:gd name="adj1" fmla="val -62449"/>
              <a:gd name="adj2" fmla="val 3287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For variable type, choose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Mineral saturation</a:t>
            </a:r>
          </a:p>
        </p:txBody>
      </p:sp>
      <p:sp>
        <p:nvSpPr>
          <p:cNvPr id="6" name="Bent Arrow 5"/>
          <p:cNvSpPr/>
          <p:nvPr/>
        </p:nvSpPr>
        <p:spPr>
          <a:xfrm rot="10800000">
            <a:off x="609599" y="3657601"/>
            <a:ext cx="13716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319085" y="1752600"/>
            <a:ext cx="1952625" cy="685800"/>
          </a:xfrm>
          <a:prstGeom prst="wedgeRectCallout">
            <a:avLst>
              <a:gd name="adj1" fmla="val 26384"/>
              <a:gd name="adj2" fmla="val -9456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Select a mineral then click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Apply</a:t>
            </a:r>
          </a:p>
        </p:txBody>
      </p:sp>
      <p:sp>
        <p:nvSpPr>
          <p:cNvPr id="11" name="Oval 10"/>
          <p:cNvSpPr/>
          <p:nvPr/>
        </p:nvSpPr>
        <p:spPr>
          <a:xfrm>
            <a:off x="2132074" y="5715000"/>
            <a:ext cx="2592325" cy="38100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4035551" y="4676775"/>
            <a:ext cx="1952625" cy="962025"/>
          </a:xfrm>
          <a:prstGeom prst="wedgeRectCallout">
            <a:avLst>
              <a:gd name="adj1" fmla="val -40933"/>
              <a:gd name="adj2" fmla="val 7595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Right-click to convert between log Q/K and Q/K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459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B15DD795-ADD0-4E5B-964D-0F3C1EB590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2550" y="1647824"/>
            <a:ext cx="6867525" cy="5057775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3419475" cy="325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3733800" y="304800"/>
            <a:ext cx="2743200" cy="685801"/>
          </a:xfrm>
          <a:prstGeom prst="wedgeRectCallout">
            <a:avLst>
              <a:gd name="adj1" fmla="val -62449"/>
              <a:gd name="adj2" fmla="val 3287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For variable type, choose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Fugacities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Bent Arrow 4"/>
          <p:cNvSpPr/>
          <p:nvPr/>
        </p:nvSpPr>
        <p:spPr>
          <a:xfrm rot="10800000">
            <a:off x="609599" y="3657601"/>
            <a:ext cx="13716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609598" y="1600200"/>
            <a:ext cx="1662112" cy="685800"/>
          </a:xfrm>
          <a:prstGeom prst="wedgeRectCallout">
            <a:avLst>
              <a:gd name="adj1" fmla="val 26384"/>
              <a:gd name="adj2" fmla="val -9456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Select a gas then click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Apply</a:t>
            </a:r>
          </a:p>
        </p:txBody>
      </p:sp>
      <p:sp>
        <p:nvSpPr>
          <p:cNvPr id="8" name="Oval 7"/>
          <p:cNvSpPr/>
          <p:nvPr/>
        </p:nvSpPr>
        <p:spPr>
          <a:xfrm>
            <a:off x="7021450" y="5505450"/>
            <a:ext cx="1246250" cy="657226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5334000" y="4176711"/>
            <a:ext cx="1874901" cy="962025"/>
          </a:xfrm>
          <a:prstGeom prst="wedgeRectCallout">
            <a:avLst>
              <a:gd name="adj1" fmla="val 52438"/>
              <a:gd name="adj2" fmla="val 10466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No pH, so can’t calculate log Q/K or CO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fugacity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981200" y="5486399"/>
            <a:ext cx="2762250" cy="65722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532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80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25</cp:revision>
  <dcterms:created xsi:type="dcterms:W3CDTF">2013-01-25T18:37:22Z</dcterms:created>
  <dcterms:modified xsi:type="dcterms:W3CDTF">2020-01-28T19:57:25Z</dcterms:modified>
</cp:coreProperties>
</file>