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8" r:id="rId3"/>
    <p:sldId id="270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EF5E03F-10C4-4089-945D-1BF528697D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66737"/>
            <a:ext cx="7810500" cy="57245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Species distribution and redox state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934DDE29-CA6C-45C8-82B6-1FE905387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76262"/>
            <a:ext cx="7791450" cy="57054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52400" y="152400"/>
            <a:ext cx="4267200" cy="1085850"/>
          </a:xfrm>
          <a:prstGeom prst="wedgeRectCallout">
            <a:avLst>
              <a:gd name="adj1" fmla="val 31051"/>
              <a:gd name="adj2" fmla="val -1934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calculate the distribution of species and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Nernstian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Eh for samples in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819150" y="5805487"/>
            <a:ext cx="3733800" cy="533400"/>
          </a:xfrm>
          <a:prstGeom prst="wedgeRectCallout">
            <a:avLst>
              <a:gd name="adj1" fmla="val -34932"/>
              <a:gd name="adj2" fmla="val -876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+ analyte → Calculate with SpecE8…</a:t>
            </a:r>
          </a:p>
        </p:txBody>
      </p:sp>
    </p:spTree>
    <p:extLst>
      <p:ext uri="{BB962C8B-B14F-4D97-AF65-F5344CB8AC3E}">
        <p14:creationId xmlns:p14="http://schemas.microsoft.com/office/powerpoint/2010/main" val="194999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2E7ABA27-3141-408E-AACD-DDF89B7994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450" y="1681162"/>
            <a:ext cx="6896100" cy="504825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419475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810000" y="304800"/>
            <a:ext cx="2855118" cy="685801"/>
          </a:xfrm>
          <a:prstGeom prst="wedgeRectCallout">
            <a:avLst>
              <a:gd name="adj1" fmla="val -62449"/>
              <a:gd name="adj2" fmla="val 328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variable type, choose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Chemical parameters</a:t>
            </a:r>
          </a:p>
        </p:txBody>
      </p:sp>
      <p:sp>
        <p:nvSpPr>
          <p:cNvPr id="5" name="Bent Arrow 4"/>
          <p:cNvSpPr/>
          <p:nvPr/>
        </p:nvSpPr>
        <p:spPr>
          <a:xfrm rot="10800000">
            <a:off x="609599" y="365760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19090" y="1219200"/>
            <a:ext cx="1890710" cy="914400"/>
          </a:xfrm>
          <a:prstGeom prst="wedgeRectCallout">
            <a:avLst>
              <a:gd name="adj1" fmla="val 27035"/>
              <a:gd name="adj2" fmla="val 873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one or more parameters,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038600" y="6019800"/>
            <a:ext cx="4876801" cy="657224"/>
          </a:xfrm>
          <a:prstGeom prst="wedgeRectCallout">
            <a:avLst>
              <a:gd name="adj1" fmla="val -31994"/>
              <a:gd name="adj2" fmla="val -820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err="1">
                <a:latin typeface="Calibri" pitchFamily="34" charset="0"/>
                <a:cs typeface="Calibri" pitchFamily="34" charset="0"/>
              </a:rPr>
              <a:t>Nernstian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Eh is calculated where analyses of elements are provided in multiple oxidation states.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743075" y="5076825"/>
            <a:ext cx="2705100" cy="81915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247083" y="3505200"/>
            <a:ext cx="3047999" cy="990600"/>
          </a:xfrm>
          <a:prstGeom prst="wedgeRectCallout">
            <a:avLst>
              <a:gd name="adj1" fmla="val -39798"/>
              <a:gd name="adj2" fmla="val 7487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Note, the </a:t>
            </a:r>
            <a:r>
              <a:rPr lang="en-US" sz="1600" b="1" i="1" dirty="0">
                <a:latin typeface="Calibri" pitchFamily="34" charset="0"/>
                <a:cs typeface="Calibri" pitchFamily="34" charset="0"/>
              </a:rPr>
              <a:t>Treat “less than” values as “no data” 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option has been unchecked in </a:t>
            </a:r>
            <a:r>
              <a:rPr lang="en-US" sz="1600" b="1" i="1" dirty="0">
                <a:latin typeface="Calibri" pitchFamily="34" charset="0"/>
                <a:cs typeface="Calibri" pitchFamily="34" charset="0"/>
              </a:rPr>
              <a:t>Data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i="1" dirty="0">
                <a:latin typeface="Calibri" pitchFamily="34" charset="0"/>
                <a:cs typeface="Calibri" pitchFamily="34" charset="0"/>
              </a:rPr>
              <a:t>→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i="1" dirty="0">
                <a:latin typeface="Calibri" pitchFamily="34" charset="0"/>
                <a:cs typeface="Calibri" pitchFamily="34" charset="0"/>
              </a:rPr>
              <a:t>Options…</a:t>
            </a:r>
          </a:p>
        </p:txBody>
      </p:sp>
    </p:spTree>
    <p:extLst>
      <p:ext uri="{BB962C8B-B14F-4D97-AF65-F5344CB8AC3E}">
        <p14:creationId xmlns:p14="http://schemas.microsoft.com/office/powerpoint/2010/main" val="349253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849AC77-AB7E-4AA3-8CE4-6A65A3210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975" y="1704975"/>
            <a:ext cx="6896100" cy="504825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419475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0" y="228600"/>
            <a:ext cx="2895600" cy="685801"/>
          </a:xfrm>
          <a:prstGeom prst="wedgeRectCallout">
            <a:avLst>
              <a:gd name="adj1" fmla="val -62449"/>
              <a:gd name="adj2" fmla="val 328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variable type, choose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Species concentrations</a:t>
            </a:r>
          </a:p>
        </p:txBody>
      </p:sp>
      <p:sp>
        <p:nvSpPr>
          <p:cNvPr id="6" name="Bent Arrow 5"/>
          <p:cNvSpPr/>
          <p:nvPr/>
        </p:nvSpPr>
        <p:spPr>
          <a:xfrm rot="10800000">
            <a:off x="609599" y="365760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19085" y="1752600"/>
            <a:ext cx="1952625" cy="685800"/>
          </a:xfrm>
          <a:prstGeom prst="wedgeRectCallout">
            <a:avLst>
              <a:gd name="adj1" fmla="val 26384"/>
              <a:gd name="adj2" fmla="val -945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a species,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029200" y="4295775"/>
            <a:ext cx="2362201" cy="962025"/>
          </a:xfrm>
          <a:prstGeom prst="wedgeRectCallout">
            <a:avLst>
              <a:gd name="adj1" fmla="val -63494"/>
              <a:gd name="adj2" fmla="val -3295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concentrations of the actual species in solution are reported.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3810000" y="1028701"/>
            <a:ext cx="3581400" cy="990600"/>
          </a:xfrm>
          <a:prstGeom prst="wedgeRectCallout">
            <a:avLst>
              <a:gd name="adj1" fmla="val -60056"/>
              <a:gd name="adj2" fmla="val -58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also calculate species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activities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activity coefficients</a:t>
            </a:r>
          </a:p>
        </p:txBody>
      </p:sp>
      <p:sp>
        <p:nvSpPr>
          <p:cNvPr id="14" name="Oval 13"/>
          <p:cNvSpPr/>
          <p:nvPr/>
        </p:nvSpPr>
        <p:spPr>
          <a:xfrm>
            <a:off x="1905000" y="4219575"/>
            <a:ext cx="2667000" cy="3810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59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4412</TotalTime>
  <Words>117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30</cp:revision>
  <dcterms:created xsi:type="dcterms:W3CDTF">2013-01-25T18:37:22Z</dcterms:created>
  <dcterms:modified xsi:type="dcterms:W3CDTF">2020-01-28T23:13:19Z</dcterms:modified>
</cp:coreProperties>
</file>