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67" r:id="rId3"/>
    <p:sldId id="268" r:id="rId4"/>
    <p:sldId id="256" r:id="rId5"/>
    <p:sldId id="257" r:id="rId6"/>
    <p:sldId id="258" r:id="rId7"/>
    <p:sldId id="259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258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5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3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1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3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6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6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1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1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6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E6391-FAED-4187-BD3A-FF58B0749924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F9AA5-E999-490C-9B12-06DE84CB3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7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57B0A31-9107-46F5-B66E-F7B4EA511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94" y="550681"/>
            <a:ext cx="7781926" cy="576720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C228FE-CFB3-4550-91DC-D4924FD5E2AB}"/>
              </a:ext>
            </a:extLst>
          </p:cNvPr>
          <p:cNvSpPr/>
          <p:nvPr/>
        </p:nvSpPr>
        <p:spPr>
          <a:xfrm>
            <a:off x="7010400" y="3868675"/>
            <a:ext cx="1170214" cy="276225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4B8BAE-EBEE-43DE-8C6B-AEAC3A8779B8}"/>
              </a:ext>
            </a:extLst>
          </p:cNvPr>
          <p:cNvSpPr/>
          <p:nvPr/>
        </p:nvSpPr>
        <p:spPr>
          <a:xfrm>
            <a:off x="7023171" y="5002793"/>
            <a:ext cx="1170214" cy="228600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8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1169175-359C-4002-97B0-A235F41EB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94" y="550681"/>
            <a:ext cx="7781926" cy="5767205"/>
          </a:xfrm>
          <a:prstGeom prst="rect">
            <a:avLst/>
          </a:prstGeom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595562" y="1409700"/>
            <a:ext cx="3086100" cy="685800"/>
          </a:xfrm>
          <a:prstGeom prst="wedgeRectCallout">
            <a:avLst>
              <a:gd name="adj1" fmla="val -35969"/>
              <a:gd name="adj2" fmla="val -894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Go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forum.gwb.com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76A359-C86E-4934-987A-EF019E7313BA}"/>
              </a:ext>
            </a:extLst>
          </p:cNvPr>
          <p:cNvSpPr/>
          <p:nvPr/>
        </p:nvSpPr>
        <p:spPr>
          <a:xfrm>
            <a:off x="1146740" y="3626303"/>
            <a:ext cx="1835945" cy="2762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1E3B19D-6A64-4328-B773-F067A7575D35}"/>
              </a:ext>
            </a:extLst>
          </p:cNvPr>
          <p:cNvSpPr/>
          <p:nvPr/>
        </p:nvSpPr>
        <p:spPr>
          <a:xfrm>
            <a:off x="1079727" y="4838468"/>
            <a:ext cx="2577873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F8160E-E1C5-44BA-9875-A202A3ABA455}"/>
              </a:ext>
            </a:extLst>
          </p:cNvPr>
          <p:cNvSpPr/>
          <p:nvPr/>
        </p:nvSpPr>
        <p:spPr>
          <a:xfrm>
            <a:off x="7010400" y="3868675"/>
            <a:ext cx="1170214" cy="276225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743200" y="3947278"/>
            <a:ext cx="5638800" cy="852378"/>
          </a:xfrm>
          <a:prstGeom prst="wedgeRectCallout">
            <a:avLst>
              <a:gd name="adj1" fmla="val -44611"/>
              <a:gd name="adj2" fmla="val -765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GWB Pro, Standard, and Essentials license holders can post on the main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GWB forum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and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GWB Community forum.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4D6571-F8A4-48B5-8D82-16CD2B5C0B63}"/>
              </a:ext>
            </a:extLst>
          </p:cNvPr>
          <p:cNvSpPr/>
          <p:nvPr/>
        </p:nvSpPr>
        <p:spPr>
          <a:xfrm>
            <a:off x="7010400" y="4990869"/>
            <a:ext cx="1170214" cy="236440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124200" y="5182080"/>
            <a:ext cx="5486400" cy="842482"/>
          </a:xfrm>
          <a:prstGeom prst="wedgeRectCallout">
            <a:avLst>
              <a:gd name="adj1" fmla="val -39601"/>
              <a:gd name="adj2" fmla="val -735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GWB Community users can read conversations on the main forum, but can only post on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Community forum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852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71FDE44-AD8A-4BD8-B2F1-264106D56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94" y="550681"/>
            <a:ext cx="7781926" cy="576720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28600" y="76200"/>
            <a:ext cx="2895600" cy="8382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First, create an account.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400800" y="1894503"/>
            <a:ext cx="1752600" cy="623778"/>
          </a:xfrm>
          <a:prstGeom prst="wedgeRectCallout">
            <a:avLst>
              <a:gd name="adj1" fmla="val 25383"/>
              <a:gd name="adj2" fmla="val -821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Click to create an account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DB92256-B722-472F-816C-4E5AAC61EC69}"/>
              </a:ext>
            </a:extLst>
          </p:cNvPr>
          <p:cNvSpPr/>
          <p:nvPr/>
        </p:nvSpPr>
        <p:spPr>
          <a:xfrm>
            <a:off x="7620000" y="1387929"/>
            <a:ext cx="914400" cy="3320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2FB595-E962-4F38-947A-1DFF4883D693}"/>
              </a:ext>
            </a:extLst>
          </p:cNvPr>
          <p:cNvSpPr/>
          <p:nvPr/>
        </p:nvSpPr>
        <p:spPr>
          <a:xfrm>
            <a:off x="7059386" y="3853588"/>
            <a:ext cx="1170214" cy="276225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CD8347-658D-45F9-948E-C7BFB8A690FC}"/>
              </a:ext>
            </a:extLst>
          </p:cNvPr>
          <p:cNvSpPr/>
          <p:nvPr/>
        </p:nvSpPr>
        <p:spPr>
          <a:xfrm>
            <a:off x="7059386" y="4999945"/>
            <a:ext cx="1170214" cy="276225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80BD1BE-333D-498C-9835-EF76018DC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557651"/>
            <a:ext cx="7324725" cy="5428373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740229" y="2479324"/>
            <a:ext cx="1752600" cy="623778"/>
          </a:xfrm>
          <a:prstGeom prst="wedgeRectCallout">
            <a:avLst>
              <a:gd name="adj1" fmla="val 70880"/>
              <a:gd name="adj2" fmla="val 356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Create a unique username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142264" y="3200400"/>
            <a:ext cx="2362200" cy="623778"/>
          </a:xfrm>
          <a:prstGeom prst="wedgeRectCallout">
            <a:avLst>
              <a:gd name="adj1" fmla="val -62155"/>
              <a:gd name="adj2" fmla="val -264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Supply your email address and password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85058" y="3920785"/>
            <a:ext cx="2286000" cy="623778"/>
          </a:xfrm>
          <a:prstGeom prst="wedgeRectCallout">
            <a:avLst>
              <a:gd name="adj1" fmla="val 60997"/>
              <a:gd name="adj2" fmla="val 151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Enter the activation code for your license.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172200" y="4544563"/>
            <a:ext cx="1981200" cy="623778"/>
          </a:xfrm>
          <a:prstGeom prst="wedgeRectCallout">
            <a:avLst>
              <a:gd name="adj1" fmla="val -64886"/>
              <a:gd name="adj2" fmla="val 232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Verify that you’re not a robot.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59BC5F3-41B4-4F4D-A53D-8381060BEF94}"/>
              </a:ext>
            </a:extLst>
          </p:cNvPr>
          <p:cNvSpPr/>
          <p:nvPr/>
        </p:nvSpPr>
        <p:spPr>
          <a:xfrm>
            <a:off x="3475265" y="5585085"/>
            <a:ext cx="1524000" cy="31497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</a:t>
            </a:r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B387FA25-C72E-491A-907F-29E8DEEE5A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01"/>
          <a:stretch/>
        </p:blipFill>
        <p:spPr>
          <a:xfrm>
            <a:off x="676275" y="542925"/>
            <a:ext cx="7791450" cy="727214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28600" y="76200"/>
            <a:ext cx="3505200" cy="8382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Enter your account details.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095875" y="5466461"/>
            <a:ext cx="2343150" cy="623778"/>
          </a:xfrm>
          <a:prstGeom prst="wedgeRectCallout">
            <a:avLst>
              <a:gd name="adj1" fmla="val -59195"/>
              <a:gd name="adj2" fmla="val -194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Agree to the terms and click Create Account</a:t>
            </a:r>
          </a:p>
        </p:txBody>
      </p:sp>
    </p:spTree>
    <p:extLst>
      <p:ext uri="{BB962C8B-B14F-4D97-AF65-F5344CB8AC3E}">
        <p14:creationId xmlns:p14="http://schemas.microsoft.com/office/powerpoint/2010/main" val="409277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DB5DE34-360E-4C2F-9297-A6BE7714A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09600"/>
            <a:ext cx="7351613" cy="54483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057400" y="3982834"/>
            <a:ext cx="5486400" cy="1371600"/>
          </a:xfrm>
          <a:prstGeom prst="wedgeRectCallout">
            <a:avLst>
              <a:gd name="adj1" fmla="val -17635"/>
              <a:gd name="adj2" fmla="val -746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Check your email inbox (and spam folder) for a validation request from admin@gwb.com. The email will contain a link you can click to activate your account.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28600" y="76200"/>
            <a:ext cx="2895600" cy="8382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Validate your account.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AED229-EF0B-4CDE-B99D-A53BF04FBF34}"/>
              </a:ext>
            </a:extLst>
          </p:cNvPr>
          <p:cNvSpPr/>
          <p:nvPr/>
        </p:nvSpPr>
        <p:spPr>
          <a:xfrm>
            <a:off x="2971801" y="3505200"/>
            <a:ext cx="476355" cy="167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4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AC5060F-38B7-40E3-A848-162441D4B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" y="553811"/>
            <a:ext cx="7786688" cy="577073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886200" y="2286000"/>
            <a:ext cx="2133600" cy="623778"/>
          </a:xfrm>
          <a:prstGeom prst="wedgeRectCallout">
            <a:avLst>
              <a:gd name="adj1" fmla="val 64578"/>
              <a:gd name="adj2" fmla="val -454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Sign in with your email and password. 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28600" y="76200"/>
            <a:ext cx="2895600" cy="8382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Sign in to your account.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238808-2F20-4476-901A-41A0B0207CFA}"/>
              </a:ext>
            </a:extLst>
          </p:cNvPr>
          <p:cNvSpPr/>
          <p:nvPr/>
        </p:nvSpPr>
        <p:spPr>
          <a:xfrm>
            <a:off x="6553201" y="1447801"/>
            <a:ext cx="12954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5CE8A3-1188-42E6-89C0-965040B8235A}"/>
              </a:ext>
            </a:extLst>
          </p:cNvPr>
          <p:cNvSpPr/>
          <p:nvPr/>
        </p:nvSpPr>
        <p:spPr>
          <a:xfrm>
            <a:off x="7070271" y="3886245"/>
            <a:ext cx="1170214" cy="276225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E5E2C3-7732-42EA-8A1A-1CEB0917898C}"/>
              </a:ext>
            </a:extLst>
          </p:cNvPr>
          <p:cNvSpPr/>
          <p:nvPr/>
        </p:nvSpPr>
        <p:spPr>
          <a:xfrm>
            <a:off x="7070271" y="5008835"/>
            <a:ext cx="1170214" cy="276225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0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4358CD-3F50-4861-A2FD-88890E28A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43" y="563194"/>
            <a:ext cx="7766957" cy="5756112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28600" y="76200"/>
            <a:ext cx="3505200" cy="8382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After you sign in you can post on the appropriate forum.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105400" y="2932052"/>
            <a:ext cx="1371600" cy="623778"/>
          </a:xfrm>
          <a:prstGeom prst="wedgeRectCallout">
            <a:avLst>
              <a:gd name="adj1" fmla="val 70481"/>
              <a:gd name="adj2" fmla="val -362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 to post a new topic.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F69B66-F80B-44EC-A007-86EF2E8943C5}"/>
              </a:ext>
            </a:extLst>
          </p:cNvPr>
          <p:cNvSpPr/>
          <p:nvPr/>
        </p:nvSpPr>
        <p:spPr>
          <a:xfrm>
            <a:off x="6787243" y="2743199"/>
            <a:ext cx="1594757" cy="5007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019ECC-4F03-4650-ADB6-4727AB834F38}"/>
              </a:ext>
            </a:extLst>
          </p:cNvPr>
          <p:cNvSpPr/>
          <p:nvPr/>
        </p:nvSpPr>
        <p:spPr>
          <a:xfrm>
            <a:off x="6858000" y="3886200"/>
            <a:ext cx="1170214" cy="276225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EEF253-56C5-412F-9565-816D67FB6C24}"/>
              </a:ext>
            </a:extLst>
          </p:cNvPr>
          <p:cNvSpPr/>
          <p:nvPr/>
        </p:nvSpPr>
        <p:spPr>
          <a:xfrm>
            <a:off x="6874329" y="5029201"/>
            <a:ext cx="1170214" cy="228600"/>
          </a:xfrm>
          <a:prstGeom prst="rect">
            <a:avLst/>
          </a:prstGeom>
          <a:solidFill>
            <a:srgbClr val="FCFCF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81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2663</TotalTime>
  <Words>172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29</cp:revision>
  <dcterms:created xsi:type="dcterms:W3CDTF">2014-05-15T17:29:00Z</dcterms:created>
  <dcterms:modified xsi:type="dcterms:W3CDTF">2021-04-13T20:23:22Z</dcterms:modified>
</cp:coreProperties>
</file>