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0" r:id="rId2"/>
    <p:sldId id="313" r:id="rId3"/>
    <p:sldId id="311" r:id="rId4"/>
    <p:sldId id="312" r:id="rId5"/>
    <p:sldId id="315" r:id="rId6"/>
    <p:sldId id="317" r:id="rId7"/>
    <p:sldId id="316" r:id="rId8"/>
    <p:sldId id="31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8083558D-9FD2-4C65-A799-523228D51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0623C1F-61B8-4040-B9DC-0B1F774BE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" y="466725"/>
            <a:ext cx="7998143" cy="592455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019800" y="132608"/>
            <a:ext cx="2971800" cy="934192"/>
          </a:xfrm>
          <a:prstGeom prst="wedgeRectCallout">
            <a:avLst>
              <a:gd name="adj1" fmla="val -40979"/>
              <a:gd name="adj2" fmla="val -2062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starts up with a default plot configuration.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991102" y="2514600"/>
            <a:ext cx="2933698" cy="819150"/>
          </a:xfrm>
          <a:prstGeom prst="wedgeRectCallout">
            <a:avLst>
              <a:gd name="adj1" fmla="val -63286"/>
              <a:gd name="adj2" fmla="val -3031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Double-click to bring up the XY plot configuration dialog.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4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66AE7203-1AA5-4531-A411-E116307B8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5" y="789998"/>
            <a:ext cx="7152265" cy="5302394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32C9F7-A1B2-491E-95F3-4FA6FDCB12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346" y="2381580"/>
            <a:ext cx="3593228" cy="4232025"/>
          </a:xfrm>
          <a:prstGeom prst="rect">
            <a:avLst/>
          </a:prstGeom>
        </p:spPr>
      </p:pic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605216" y="1286040"/>
            <a:ext cx="2933698" cy="1123950"/>
          </a:xfrm>
          <a:prstGeom prst="wedgeRectCallout">
            <a:avLst>
              <a:gd name="adj1" fmla="val 24849"/>
              <a:gd name="adj2" fmla="val 815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Look in the “Reactant properties” to plot as a function of reactant added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3733800" y="132608"/>
            <a:ext cx="5257800" cy="934192"/>
          </a:xfrm>
          <a:prstGeom prst="wedgeRectCallout">
            <a:avLst>
              <a:gd name="adj1" fmla="val -40979"/>
              <a:gd name="adj2" fmla="val -2062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Axis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 Axis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panes to set up your plot. Pick the variable type, variables, units, and scale.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6781800" y="1314615"/>
            <a:ext cx="1933576" cy="819150"/>
          </a:xfrm>
          <a:prstGeom prst="wedgeRectCallout">
            <a:avLst>
              <a:gd name="adj1" fmla="val -72617"/>
              <a:gd name="adj2" fmla="val 1232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“Minerals” for Y Axis.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31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AE248587-0AF4-462D-BAA3-F9EE67547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81050"/>
            <a:ext cx="7119367" cy="5278005"/>
          </a:xfrm>
          <a:prstGeom prst="rect">
            <a:avLst/>
          </a:prstGeo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541" y="2590800"/>
            <a:ext cx="3705684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715000" y="4572000"/>
            <a:ext cx="2343150" cy="914400"/>
          </a:xfrm>
          <a:prstGeom prst="wedgeRectCallout">
            <a:avLst>
              <a:gd name="adj1" fmla="val 37707"/>
              <a:gd name="adj2" fmla="val 1170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linear, log, or delta scale. Choose from a variety of units.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362200" y="5791200"/>
            <a:ext cx="2800350" cy="914400"/>
          </a:xfrm>
          <a:prstGeom prst="wedgeRectCallout">
            <a:avLst>
              <a:gd name="adj1" fmla="val 73703"/>
              <a:gd name="adj2" fmla="val -538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autoscale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or uncheck to set min, max, and increment manually.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04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A145A7ED-3C0A-4886-9B70-0D174DB05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87977"/>
            <a:ext cx="7134161" cy="5288973"/>
          </a:xfrm>
          <a:prstGeom prst="rect">
            <a:avLst/>
          </a:prstGeom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541" y="2590800"/>
            <a:ext cx="3705684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143625" y="1066800"/>
            <a:ext cx="2771775" cy="1219200"/>
          </a:xfrm>
          <a:prstGeom prst="wedgeRectCallout">
            <a:avLst>
              <a:gd name="adj1" fmla="val 15740"/>
              <a:gd name="adj2" fmla="val 1270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Variable type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“Mineral saturation” then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Filter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SiO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). 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057399" y="3733800"/>
            <a:ext cx="3048001" cy="828675"/>
          </a:xfrm>
          <a:prstGeom prst="wedgeRectCallout">
            <a:avLst>
              <a:gd name="adj1" fmla="val 68101"/>
              <a:gd name="adj2" fmla="val -3234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desired silica-bearing minerals using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Ctrl + C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1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49AD43D-0405-46F2-9575-4327D0874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51527"/>
            <a:ext cx="7151292" cy="5301673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5673CDFB-2BB1-4E02-BE18-C58A36E22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819400"/>
            <a:ext cx="3160844" cy="2563091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056444" y="3733800"/>
            <a:ext cx="2858956" cy="838200"/>
          </a:xfrm>
          <a:prstGeom prst="wedgeRectCallout">
            <a:avLst>
              <a:gd name="adj1" fmla="val -65027"/>
              <a:gd name="adj2" fmla="val -437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line colors individually or use the “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autocolor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” option.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B09CCE96-1BB3-4F1E-B0ED-407951488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746" y="4876800"/>
            <a:ext cx="2253654" cy="663000"/>
          </a:xfrm>
          <a:prstGeom prst="wedgeRectCallout">
            <a:avLst>
              <a:gd name="adj1" fmla="val -48100"/>
              <a:gd name="adj2" fmla="val -848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Check 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to match label color to line color.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F4B259F-75F7-498D-925B-A93D71B8A2FA}"/>
              </a:ext>
            </a:extLst>
          </p:cNvPr>
          <p:cNvSpPr/>
          <p:nvPr/>
        </p:nvSpPr>
        <p:spPr>
          <a:xfrm>
            <a:off x="3009900" y="3257452"/>
            <a:ext cx="1389922" cy="25861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4B259F-75F7-498D-925B-A93D71B8A2FA}"/>
              </a:ext>
            </a:extLst>
          </p:cNvPr>
          <p:cNvSpPr/>
          <p:nvPr/>
        </p:nvSpPr>
        <p:spPr>
          <a:xfrm>
            <a:off x="2741762" y="2823256"/>
            <a:ext cx="838200" cy="25861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057400" y="1608047"/>
            <a:ext cx="4572000" cy="754153"/>
          </a:xfrm>
          <a:prstGeom prst="wedgeRectCallout">
            <a:avLst>
              <a:gd name="adj1" fmla="val -31520"/>
              <a:gd name="adj2" fmla="val 7604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Right-click on line, choose “Edit Appearance…” to change line thickness, style, and more.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3733800" y="132608"/>
            <a:ext cx="5257800" cy="934192"/>
          </a:xfrm>
          <a:prstGeom prst="wedgeRectCallout">
            <a:avLst>
              <a:gd name="adj1" fmla="val -40979"/>
              <a:gd name="adj2" fmla="val -2062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Double-click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on plot elements to set appearance, or use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Format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menu. </a:t>
            </a:r>
          </a:p>
        </p:txBody>
      </p:sp>
    </p:spTree>
    <p:extLst>
      <p:ext uri="{BB962C8B-B14F-4D97-AF65-F5344CB8AC3E}">
        <p14:creationId xmlns:p14="http://schemas.microsoft.com/office/powerpoint/2010/main" val="405729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A49BE73D-0C4B-40A2-A8A6-EC3648F13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" y="466725"/>
            <a:ext cx="7991475" cy="59245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429000" y="2057400"/>
            <a:ext cx="1819275" cy="800099"/>
          </a:xfrm>
          <a:prstGeom prst="wedgeRectCallout">
            <a:avLst>
              <a:gd name="adj1" fmla="val -68742"/>
              <a:gd name="adj2" fmla="val -321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Stiff Diagram…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962400" y="132608"/>
            <a:ext cx="5029201" cy="934192"/>
          </a:xfrm>
          <a:prstGeom prst="wedgeRectCallout">
            <a:avLst>
              <a:gd name="adj1" fmla="val -40979"/>
              <a:gd name="adj2" fmla="val -2062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addition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XY Plots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you can choose from a variety of special water chemistry diagrams.</a:t>
            </a:r>
          </a:p>
        </p:txBody>
      </p:sp>
    </p:spTree>
    <p:extLst>
      <p:ext uri="{BB962C8B-B14F-4D97-AF65-F5344CB8AC3E}">
        <p14:creationId xmlns:p14="http://schemas.microsoft.com/office/powerpoint/2010/main" val="339364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E62F34C1-FD23-4D71-A895-5CB07B503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81050"/>
            <a:ext cx="7143505" cy="529590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7DCD35E7-C110-48F1-B23E-F8CD46623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591319"/>
            <a:ext cx="3552825" cy="4184438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505200" y="463762"/>
            <a:ext cx="2667000" cy="1428750"/>
          </a:xfrm>
          <a:prstGeom prst="wedgeRectCallout">
            <a:avLst>
              <a:gd name="adj1" fmla="val 30184"/>
              <a:gd name="adj2" fmla="val 1170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Control aspects of the plot, such as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units, and scale.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225453" y="716396"/>
            <a:ext cx="1866900" cy="1428750"/>
          </a:xfrm>
          <a:prstGeom prst="wedgeRectCallout">
            <a:avLst>
              <a:gd name="adj1" fmla="val -42776"/>
              <a:gd name="adj2" fmla="val 1010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calculation steps (or samples) to display.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21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226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99</cp:revision>
  <dcterms:created xsi:type="dcterms:W3CDTF">2013-10-01T15:24:04Z</dcterms:created>
  <dcterms:modified xsi:type="dcterms:W3CDTF">2019-10-15T16:53:12Z</dcterms:modified>
</cp:coreProperties>
</file>