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6" r:id="rId3"/>
    <p:sldId id="263" r:id="rId4"/>
    <p:sldId id="265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9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70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1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5CA663EA-22D4-4B41-A6B9-23825E410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1" y="557211"/>
            <a:ext cx="7762875" cy="574357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397271D-B74B-480C-A2CC-248D1C76C8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124200"/>
            <a:ext cx="4352925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0" y="3072770"/>
            <a:ext cx="44196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 smtClean="0">
                <a:solidFill>
                  <a:srgbClr val="F79646">
                    <a:lumMod val="75000"/>
                  </a:srgbClr>
                </a:solidFill>
              </a:rPr>
              <a:t>Command History</a:t>
            </a:r>
            <a:endParaRPr lang="en-US" sz="4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5CA663EA-22D4-4B41-A6B9-23825E410A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47"/>
          <a:stretch/>
        </p:blipFill>
        <p:spPr>
          <a:xfrm>
            <a:off x="690561" y="557211"/>
            <a:ext cx="7762875" cy="1881189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6007520-C02E-466F-877B-BCC410372F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830" y="3124200"/>
            <a:ext cx="4352925" cy="3505200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xmlns="" id="{875A33D6-23BF-49B3-BC7D-D173555CE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19072"/>
            <a:ext cx="4038833" cy="768048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236" tIns="37617" rIns="75236" bIns="37617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Previously executed commands are stored in the user’s profile directory</a:t>
            </a: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xmlns="" id="{C57E8F78-E7B1-463F-BDB9-94F50C40B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160" y="1143000"/>
            <a:ext cx="1866240" cy="376187"/>
          </a:xfrm>
          <a:prstGeom prst="wedgeRectCallout">
            <a:avLst>
              <a:gd name="adj1" fmla="val -21666"/>
              <a:gd name="adj2" fmla="val 1192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Run </a:t>
            </a:r>
            <a:r>
              <a:rPr lang="en-US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History…</a:t>
            </a:r>
            <a:endParaRPr lang="en-US" b="1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Bent Arrow 10">
            <a:extLst>
              <a:ext uri="{FF2B5EF4-FFF2-40B4-BE49-F238E27FC236}">
                <a16:creationId xmlns:a16="http://schemas.microsoft.com/office/drawing/2014/main" xmlns="" id="{7EE78DED-F987-4C20-AF59-9CE2C01B63D4}"/>
              </a:ext>
            </a:extLst>
          </p:cNvPr>
          <p:cNvSpPr/>
          <p:nvPr/>
        </p:nvSpPr>
        <p:spPr>
          <a:xfrm rot="5400000">
            <a:off x="3625133" y="1411233"/>
            <a:ext cx="1407295" cy="1866241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4485"/>
            </a:avLst>
          </a:prstGeom>
          <a:solidFill>
            <a:schemeClr val="accent1"/>
          </a:solidFill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xmlns="" id="{6AE99B07-C0D3-405B-A1EC-4D35C4747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399" y="5715000"/>
            <a:ext cx="3124433" cy="842444"/>
          </a:xfrm>
          <a:prstGeom prst="wedgeRectCallout">
            <a:avLst>
              <a:gd name="adj1" fmla="val -74187"/>
              <a:gd name="adj2" fmla="val 367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one or more commands and click to re-execute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38E05566-B78C-4820-8376-747931A07159}"/>
              </a:ext>
            </a:extLst>
          </p:cNvPr>
          <p:cNvSpPr/>
          <p:nvPr/>
        </p:nvSpPr>
        <p:spPr>
          <a:xfrm>
            <a:off x="4191000" y="3124200"/>
            <a:ext cx="1095375" cy="278202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0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266FFB88-FDBC-479D-BAFD-E32C74352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2" y="557212"/>
            <a:ext cx="7762875" cy="5743575"/>
          </a:xfrm>
          <a:prstGeom prst="rect">
            <a:avLst/>
          </a:prstGeom>
        </p:spPr>
      </p:pic>
      <p:sp>
        <p:nvSpPr>
          <p:cNvPr id="10" name="AutoShape 12">
            <a:extLst>
              <a:ext uri="{FF2B5EF4-FFF2-40B4-BE49-F238E27FC236}">
                <a16:creationId xmlns:a16="http://schemas.microsoft.com/office/drawing/2014/main" xmlns="" id="{47874373-5F1E-47C0-AF78-3535D534F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425" y="3124200"/>
            <a:ext cx="2466975" cy="842444"/>
          </a:xfrm>
          <a:prstGeom prst="wedgeRectCallout">
            <a:avLst>
              <a:gd name="adj1" fmla="val -93969"/>
              <a:gd name="adj2" fmla="val 282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Type “history 10” to list previous 10 commands.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55A8893C-3B18-4365-92F2-3388CB1B2E31}"/>
              </a:ext>
            </a:extLst>
          </p:cNvPr>
          <p:cNvSpPr/>
          <p:nvPr/>
        </p:nvSpPr>
        <p:spPr>
          <a:xfrm>
            <a:off x="2950229" y="1086129"/>
            <a:ext cx="1095375" cy="3048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38E05566-B78C-4820-8376-747931A07159}"/>
              </a:ext>
            </a:extLst>
          </p:cNvPr>
          <p:cNvSpPr/>
          <p:nvPr/>
        </p:nvSpPr>
        <p:spPr>
          <a:xfrm>
            <a:off x="1182982" y="3648075"/>
            <a:ext cx="1095375" cy="2000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xmlns="" id="{50E79911-CFCA-4DAE-949E-473F2B827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686300"/>
            <a:ext cx="3962400" cy="1047471"/>
          </a:xfrm>
          <a:prstGeom prst="wedgeRectCallout">
            <a:avLst>
              <a:gd name="adj1" fmla="val -64421"/>
              <a:gd name="adj2" fmla="val 305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Touch </a:t>
            </a:r>
            <a:r>
              <a:rPr lang="en-US" sz="1633" b="1" i="1" dirty="0" err="1">
                <a:latin typeface="Calibri" pitchFamily="34" charset="0"/>
                <a:cs typeface="Calibri" pitchFamily="34" charset="0"/>
              </a:rPr>
              <a:t>Ctrl+p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 to bring up the previous command in your history list. </a:t>
            </a:r>
            <a:r>
              <a:rPr lang="en-US" sz="1633" b="1" i="1" dirty="0" err="1">
                <a:latin typeface="Calibri" pitchFamily="34" charset="0"/>
                <a:cs typeface="Calibri" pitchFamily="34" charset="0"/>
              </a:rPr>
              <a:t>Ctrl+n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 scrolls forward to the next command.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7E016663-4EF1-4848-AC23-BFD1B7F18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2" y="557212"/>
            <a:ext cx="7762875" cy="5743575"/>
          </a:xfrm>
          <a:prstGeom prst="rect">
            <a:avLst/>
          </a:prstGeom>
        </p:spPr>
      </p:pic>
      <p:sp>
        <p:nvSpPr>
          <p:cNvPr id="8" name="AutoShape 12">
            <a:extLst>
              <a:ext uri="{FF2B5EF4-FFF2-40B4-BE49-F238E27FC236}">
                <a16:creationId xmlns:a16="http://schemas.microsoft.com/office/drawing/2014/main" xmlns="" id="{BDAB593F-3D30-45E1-B6EC-DE941FA30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0"/>
            <a:ext cx="3429000" cy="842444"/>
          </a:xfrm>
          <a:prstGeom prst="wedgeRectCallout">
            <a:avLst>
              <a:gd name="adj1" fmla="val -72033"/>
              <a:gd name="adj2" fmla="val -550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Type the following history substitution functions in the command line: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xmlns="" id="{42FE333B-3960-4F22-8B4B-E44CACC94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546" y="2438400"/>
            <a:ext cx="7106151" cy="3267479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236" tIns="37617" rIns="75236" bIns="37617" anchor="ctr"/>
          <a:lstStyle/>
          <a:p>
            <a:pPr>
              <a:defRPr/>
            </a:pP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!! </a:t>
            </a: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Re-execute the previous command</a:t>
            </a:r>
          </a:p>
          <a:p>
            <a:pPr>
              <a:defRPr/>
            </a:pPr>
            <a:endParaRPr lang="en-US" sz="1645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!10  Re-execute command number 10</a:t>
            </a:r>
          </a:p>
          <a:p>
            <a:pPr>
              <a:defRPr/>
            </a:pPr>
            <a:endParaRPr lang="en-US" sz="1645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!swap  Re-execute the last command that began with “swap”</a:t>
            </a:r>
          </a:p>
          <a:p>
            <a:pPr>
              <a:defRPr/>
            </a:pPr>
            <a:endParaRPr lang="en-US" sz="1645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!HCO3  Re-execute the last command that contained the string “HCO3”</a:t>
            </a:r>
          </a:p>
          <a:p>
            <a:pPr>
              <a:defRPr/>
            </a:pPr>
            <a:endParaRPr lang="en-US" sz="1645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^string1^string2  Replace “string1” with “string2” in the previous command</a:t>
            </a:r>
          </a:p>
          <a:p>
            <a:pPr>
              <a:defRPr/>
            </a:pPr>
            <a:endParaRPr lang="en-US" sz="1645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en-US" sz="1645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!10-15  Re-execute commands 10 through15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FF6E33C6-9B0A-45F4-8DD5-62F89C288A8F}"/>
              </a:ext>
            </a:extLst>
          </p:cNvPr>
          <p:cNvSpPr/>
          <p:nvPr/>
        </p:nvSpPr>
        <p:spPr>
          <a:xfrm>
            <a:off x="2935582" y="1123950"/>
            <a:ext cx="1095375" cy="24765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6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13111D0C-7DD9-44B8-829F-A1E77798D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2" y="542925"/>
            <a:ext cx="7762875" cy="577215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xmlns="" id="{735085FE-0CDE-47E0-9119-ADC2203E500F}"/>
              </a:ext>
            </a:extLst>
          </p:cNvPr>
          <p:cNvSpPr/>
          <p:nvPr/>
        </p:nvSpPr>
        <p:spPr>
          <a:xfrm>
            <a:off x="2590800" y="1657350"/>
            <a:ext cx="1981200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xmlns="" id="{4A759B63-2CDF-4921-ABC1-8F78FA70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19072"/>
            <a:ext cx="4953233" cy="768048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236" tIns="37617" rIns="75236" bIns="37617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a comprehensive list of GWB commands,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refer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GWB Command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Reference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0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145</Words>
  <Application>Microsoft Office PowerPoint</Application>
  <PresentationFormat>On-screen Show (4:3)</PresentationFormat>
  <Paragraphs>20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94</cp:revision>
  <dcterms:created xsi:type="dcterms:W3CDTF">2013-10-01T15:24:04Z</dcterms:created>
  <dcterms:modified xsi:type="dcterms:W3CDTF">2019-08-12T20:55:19Z</dcterms:modified>
</cp:coreProperties>
</file>