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4" r:id="rId4"/>
    <p:sldId id="265" r:id="rId5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8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0F17EE7-0A80-45DA-8681-815B4BBDC758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49082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20E8903-8116-46C4-8305-3341C86325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1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165168-4256-4825-AFF3-832976E71B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6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F8AB2-2395-4F87-BE8B-E5DFF22BAE0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6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6E636F-E169-4FE8-BBD5-63068B753A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8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E9559D-7A0B-43B5-BBEB-BA76ED0F17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1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537AAC-6E3F-4E7B-921B-42CDBCA24DB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6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3B8E07-60C4-4151-8996-5FD35DCFD0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3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2F5568-890C-48FA-98E7-25476CB0AE5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3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2D3CF6-64EA-44C9-B4C4-025AC1D4F6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2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E0B16E-4369-4428-9655-045A30DB0D3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759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F1D659-FD77-4127-B78C-F821E8F933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0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2EB533-EA1A-4750-9CA7-72F6F580BFA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9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79F7293-B9FB-4BC4-A134-9DA17C591E2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0BBD8278-2522-41B5-94EB-F3CF23F03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8" y="1981200"/>
            <a:ext cx="4876800" cy="4638908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6CA15F1-1B57-41AC-A387-31BF51BD3B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2" y="523877"/>
            <a:ext cx="2793722" cy="42722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Launch SpecE8 and React from GSS</a:t>
            </a:r>
          </a:p>
        </p:txBody>
      </p:sp>
      <p:sp>
        <p:nvSpPr>
          <p:cNvPr id="6" name="Bent Arrow 5"/>
          <p:cNvSpPr/>
          <p:nvPr/>
        </p:nvSpPr>
        <p:spPr>
          <a:xfrm rot="10800000">
            <a:off x="1752600" y="486517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693AD80-4321-44C6-BF9B-522A4EB6E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1500"/>
            <a:ext cx="7800975" cy="571500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715164" y="152400"/>
            <a:ext cx="4267200" cy="1085850"/>
          </a:xfrm>
          <a:prstGeom prst="wedgeRectCallout">
            <a:avLst>
              <a:gd name="adj1" fmla="val 30774"/>
              <a:gd name="adj2" fmla="val -357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use the chemical analyses in a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data sheet to set up and run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SpecE8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calculations.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712137" y="1238250"/>
            <a:ext cx="1981201" cy="533400"/>
          </a:xfrm>
          <a:prstGeom prst="wedgeRectCallout">
            <a:avLst>
              <a:gd name="adj1" fmla="val 32489"/>
              <a:gd name="adj2" fmla="val -928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Analysis → Launch…</a:t>
            </a:r>
          </a:p>
        </p:txBody>
      </p:sp>
    </p:spTree>
    <p:extLst>
      <p:ext uri="{BB962C8B-B14F-4D97-AF65-F5344CB8AC3E}">
        <p14:creationId xmlns:p14="http://schemas.microsoft.com/office/powerpoint/2010/main" val="140422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26538FBA-1EDA-453B-9F54-923E5CC45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62" y="814387"/>
            <a:ext cx="3419475" cy="522922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553200" y="1066799"/>
            <a:ext cx="1905000" cy="685801"/>
          </a:xfrm>
          <a:prstGeom prst="wedgeRectCallout">
            <a:avLst>
              <a:gd name="adj1" fmla="val -84267"/>
              <a:gd name="adj2" fmla="val 2883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SpecE8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172200" y="4648198"/>
            <a:ext cx="2743200" cy="953655"/>
          </a:xfrm>
          <a:prstGeom prst="wedgeRectCallout">
            <a:avLst>
              <a:gd name="adj1" fmla="val -69640"/>
              <a:gd name="adj2" fmla="val 330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add additional commands to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SpecE8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or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React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script generated by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GSS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762000"/>
            <a:ext cx="685800" cy="357187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62000" y="2895600"/>
            <a:ext cx="1752600" cy="457200"/>
          </a:xfrm>
          <a:prstGeom prst="wedgeRectCallout">
            <a:avLst>
              <a:gd name="adj1" fmla="val 79759"/>
              <a:gd name="adj2" fmla="val -317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Select samples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47700" y="1409699"/>
            <a:ext cx="1981200" cy="1320367"/>
          </a:xfrm>
          <a:prstGeom prst="wedgeRectCallout">
            <a:avLst>
              <a:gd name="adj1" fmla="val 71104"/>
              <a:gd name="adj2" fmla="val -3134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Select directory for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SpecE8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input and results files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88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0C3DA61-7435-4D10-8957-C2239BF93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02" y="152400"/>
            <a:ext cx="6248400" cy="5943600"/>
          </a:xfrm>
          <a:prstGeom prst="rect">
            <a:avLst/>
          </a:prstGeo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524252"/>
            <a:ext cx="2364798" cy="303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286000" y="5334000"/>
            <a:ext cx="2514600" cy="476827"/>
          </a:xfrm>
          <a:prstGeom prst="wedgeRectCallout">
            <a:avLst>
              <a:gd name="adj1" fmla="val -28410"/>
              <a:gd name="adj2" fmla="val -1702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Amazon River sample.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715000" y="250846"/>
            <a:ext cx="3274002" cy="1273154"/>
          </a:xfrm>
          <a:prstGeom prst="wedgeRectCallout">
            <a:avLst>
              <a:gd name="adj1" fmla="val -62966"/>
              <a:gd name="adj2" fmla="val 3178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 instance of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SpecE8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is launched configured with values from the first sample.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553200" y="1905000"/>
            <a:ext cx="2438401" cy="1447802"/>
          </a:xfrm>
          <a:prstGeom prst="wedgeRectCallout">
            <a:avLst>
              <a:gd name="adj1" fmla="val 19424"/>
              <a:gd name="adj2" fmla="val 6376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all samples selected,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SpecE8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generates input, text output, and plot file.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6272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5161</TotalTime>
  <Words>96</Words>
  <Application>Microsoft Office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StarSymbol</vt:lpstr>
      <vt:lpstr>Arial</vt:lpstr>
      <vt:lpstr>Calibri</vt:lpstr>
      <vt:lpstr>Times New Roman</vt:lpstr>
      <vt:lpstr>Default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12</cp:revision>
  <dcterms:created xsi:type="dcterms:W3CDTF">2011-10-28T16:45:49Z</dcterms:created>
  <dcterms:modified xsi:type="dcterms:W3CDTF">2020-01-31T18:26:47Z</dcterms:modified>
</cp:coreProperties>
</file>