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9" r:id="rId2"/>
    <p:sldId id="334" r:id="rId3"/>
    <p:sldId id="340" r:id="rId4"/>
    <p:sldId id="338" r:id="rId5"/>
    <p:sldId id="343" r:id="rId6"/>
    <p:sldId id="345" r:id="rId7"/>
    <p:sldId id="34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BC4B93-8CCE-4055-906B-AE9C81DCEC8F}" v="68" dt="2023-06-16T14:42:19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3CBC4B93-8CCE-4055-906B-AE9C81DCEC8F}"/>
    <pc:docChg chg="undo custSel addSld delSld modSld">
      <pc:chgData name="Matt Stiegman" userId="c17585bb-87e1-48a4-bb24-c1ec8872690d" providerId="ADAL" clId="{3CBC4B93-8CCE-4055-906B-AE9C81DCEC8F}" dt="2023-06-16T14:46:38.923" v="3866" actId="1076"/>
      <pc:docMkLst>
        <pc:docMk/>
      </pc:docMkLst>
      <pc:sldChg chg="addSp delSp modSp mod">
        <pc:chgData name="Matt Stiegman" userId="c17585bb-87e1-48a4-bb24-c1ec8872690d" providerId="ADAL" clId="{3CBC4B93-8CCE-4055-906B-AE9C81DCEC8F}" dt="2023-06-16T14:40:38.386" v="3610" actId="14826"/>
        <pc:sldMkLst>
          <pc:docMk/>
          <pc:sldMk cId="3330106319" sldId="334"/>
        </pc:sldMkLst>
        <pc:spChg chg="add mod">
          <ac:chgData name="Matt Stiegman" userId="c17585bb-87e1-48a4-bb24-c1ec8872690d" providerId="ADAL" clId="{3CBC4B93-8CCE-4055-906B-AE9C81DCEC8F}" dt="2023-06-15T16:53:28.918" v="2785" actId="1076"/>
          <ac:spMkLst>
            <pc:docMk/>
            <pc:sldMk cId="3330106319" sldId="334"/>
            <ac:spMk id="4" creationId="{C680E172-8A0D-040C-CA50-FE227696AF9F}"/>
          </ac:spMkLst>
        </pc:spChg>
        <pc:spChg chg="del mod">
          <ac:chgData name="Matt Stiegman" userId="c17585bb-87e1-48a4-bb24-c1ec8872690d" providerId="ADAL" clId="{3CBC4B93-8CCE-4055-906B-AE9C81DCEC8F}" dt="2023-06-12T17:12:54.151" v="25" actId="478"/>
          <ac:spMkLst>
            <pc:docMk/>
            <pc:sldMk cId="3330106319" sldId="334"/>
            <ac:spMk id="6" creationId="{C3FAC9B9-8751-7CBF-803D-23C69711CCE1}"/>
          </ac:spMkLst>
        </pc:spChg>
        <pc:spChg chg="del">
          <ac:chgData name="Matt Stiegman" userId="c17585bb-87e1-48a4-bb24-c1ec8872690d" providerId="ADAL" clId="{3CBC4B93-8CCE-4055-906B-AE9C81DCEC8F}" dt="2023-06-12T17:08:12.968" v="24" actId="478"/>
          <ac:spMkLst>
            <pc:docMk/>
            <pc:sldMk cId="3330106319" sldId="334"/>
            <ac:spMk id="7" creationId="{DB6E1B63-B54D-81C8-5B2F-630195C5127C}"/>
          </ac:spMkLst>
        </pc:spChg>
        <pc:spChg chg="mod">
          <ac:chgData name="Matt Stiegman" userId="c17585bb-87e1-48a4-bb24-c1ec8872690d" providerId="ADAL" clId="{3CBC4B93-8CCE-4055-906B-AE9C81DCEC8F}" dt="2023-06-12T17:23:16.026" v="351" actId="1076"/>
          <ac:spMkLst>
            <pc:docMk/>
            <pc:sldMk cId="3330106319" sldId="334"/>
            <ac:spMk id="9" creationId="{BA874F01-9F02-8549-3CBB-81350ACFACF9}"/>
          </ac:spMkLst>
        </pc:spChg>
        <pc:spChg chg="add del">
          <ac:chgData name="Matt Stiegman" userId="c17585bb-87e1-48a4-bb24-c1ec8872690d" providerId="ADAL" clId="{3CBC4B93-8CCE-4055-906B-AE9C81DCEC8F}" dt="2023-06-12T17:20:15.785" v="324" actId="478"/>
          <ac:spMkLst>
            <pc:docMk/>
            <pc:sldMk cId="3330106319" sldId="334"/>
            <ac:spMk id="10" creationId="{08EC3C39-BAAC-7A3C-5E20-AF2985BA75C8}"/>
          </ac:spMkLst>
        </pc:spChg>
        <pc:spChg chg="add del mod">
          <ac:chgData name="Matt Stiegman" userId="c17585bb-87e1-48a4-bb24-c1ec8872690d" providerId="ADAL" clId="{3CBC4B93-8CCE-4055-906B-AE9C81DCEC8F}" dt="2023-06-15T16:54:44.725" v="2800" actId="478"/>
          <ac:spMkLst>
            <pc:docMk/>
            <pc:sldMk cId="3330106319" sldId="334"/>
            <ac:spMk id="11" creationId="{5C3597DC-1645-F8E7-F3A6-0E60A4357E87}"/>
          </ac:spMkLst>
        </pc:spChg>
        <pc:picChg chg="add mod ord">
          <ac:chgData name="Matt Stiegman" userId="c17585bb-87e1-48a4-bb24-c1ec8872690d" providerId="ADAL" clId="{3CBC4B93-8CCE-4055-906B-AE9C81DCEC8F}" dt="2023-06-16T14:40:38.386" v="3610" actId="14826"/>
          <ac:picMkLst>
            <pc:docMk/>
            <pc:sldMk cId="3330106319" sldId="334"/>
            <ac:picMk id="3" creationId="{BC609430-CE67-56C4-12D1-7DC1EC09E916}"/>
          </ac:picMkLst>
        </pc:picChg>
        <pc:picChg chg="del">
          <ac:chgData name="Matt Stiegman" userId="c17585bb-87e1-48a4-bb24-c1ec8872690d" providerId="ADAL" clId="{3CBC4B93-8CCE-4055-906B-AE9C81DCEC8F}" dt="2023-06-12T17:08:00.592" v="23" actId="478"/>
          <ac:picMkLst>
            <pc:docMk/>
            <pc:sldMk cId="3330106319" sldId="334"/>
            <ac:picMk id="5" creationId="{134E1C34-1A54-D59E-0611-E91BCF0C7C41}"/>
          </ac:picMkLst>
        </pc:picChg>
      </pc:sldChg>
      <pc:sldChg chg="del">
        <pc:chgData name="Matt Stiegman" userId="c17585bb-87e1-48a4-bb24-c1ec8872690d" providerId="ADAL" clId="{3CBC4B93-8CCE-4055-906B-AE9C81DCEC8F}" dt="2023-06-12T17:21:40.428" v="341" actId="47"/>
        <pc:sldMkLst>
          <pc:docMk/>
          <pc:sldMk cId="1925368509" sldId="335"/>
        </pc:sldMkLst>
      </pc:sldChg>
      <pc:sldChg chg="del">
        <pc:chgData name="Matt Stiegman" userId="c17585bb-87e1-48a4-bb24-c1ec8872690d" providerId="ADAL" clId="{3CBC4B93-8CCE-4055-906B-AE9C81DCEC8F}" dt="2023-06-12T17:21:38.781" v="339" actId="47"/>
        <pc:sldMkLst>
          <pc:docMk/>
          <pc:sldMk cId="1024388292" sldId="336"/>
        </pc:sldMkLst>
      </pc:sldChg>
      <pc:sldChg chg="del">
        <pc:chgData name="Matt Stiegman" userId="c17585bb-87e1-48a4-bb24-c1ec8872690d" providerId="ADAL" clId="{3CBC4B93-8CCE-4055-906B-AE9C81DCEC8F}" dt="2023-06-12T17:21:36.983" v="338" actId="47"/>
        <pc:sldMkLst>
          <pc:docMk/>
          <pc:sldMk cId="1607585185" sldId="337"/>
        </pc:sldMkLst>
      </pc:sldChg>
      <pc:sldChg chg="addSp delSp modSp mod">
        <pc:chgData name="Matt Stiegman" userId="c17585bb-87e1-48a4-bb24-c1ec8872690d" providerId="ADAL" clId="{3CBC4B93-8CCE-4055-906B-AE9C81DCEC8F}" dt="2023-06-15T20:56:14.214" v="3457" actId="14100"/>
        <pc:sldMkLst>
          <pc:docMk/>
          <pc:sldMk cId="159920553" sldId="338"/>
        </pc:sldMkLst>
        <pc:spChg chg="add del mod">
          <ac:chgData name="Matt Stiegman" userId="c17585bb-87e1-48a4-bb24-c1ec8872690d" providerId="ADAL" clId="{3CBC4B93-8CCE-4055-906B-AE9C81DCEC8F}" dt="2023-06-15T15:30:42.478" v="2180" actId="478"/>
          <ac:spMkLst>
            <pc:docMk/>
            <pc:sldMk cId="159920553" sldId="338"/>
            <ac:spMk id="2" creationId="{87182EE8-32B1-DBF0-3EBF-AEB23FC027FE}"/>
          </ac:spMkLst>
        </pc:spChg>
        <pc:spChg chg="add mod">
          <ac:chgData name="Matt Stiegman" userId="c17585bb-87e1-48a4-bb24-c1ec8872690d" providerId="ADAL" clId="{3CBC4B93-8CCE-4055-906B-AE9C81DCEC8F}" dt="2023-06-15T20:49:04.274" v="3352" actId="1076"/>
          <ac:spMkLst>
            <pc:docMk/>
            <pc:sldMk cId="159920553" sldId="338"/>
            <ac:spMk id="3" creationId="{9DEB91A2-9046-DECD-87C9-19D84D6C5397}"/>
          </ac:spMkLst>
        </pc:spChg>
        <pc:spChg chg="mod">
          <ac:chgData name="Matt Stiegman" userId="c17585bb-87e1-48a4-bb24-c1ec8872690d" providerId="ADAL" clId="{3CBC4B93-8CCE-4055-906B-AE9C81DCEC8F}" dt="2023-06-15T20:54:38.903" v="3439" actId="1076"/>
          <ac:spMkLst>
            <pc:docMk/>
            <pc:sldMk cId="159920553" sldId="338"/>
            <ac:spMk id="5" creationId="{8D935FEE-875B-412E-49AB-39324744C962}"/>
          </ac:spMkLst>
        </pc:spChg>
        <pc:spChg chg="add del mod">
          <ac:chgData name="Matt Stiegman" userId="c17585bb-87e1-48a4-bb24-c1ec8872690d" providerId="ADAL" clId="{3CBC4B93-8CCE-4055-906B-AE9C81DCEC8F}" dt="2023-06-15T20:51:07.059" v="3361" actId="478"/>
          <ac:spMkLst>
            <pc:docMk/>
            <pc:sldMk cId="159920553" sldId="338"/>
            <ac:spMk id="6" creationId="{6872FF18-300A-05EE-0A2F-2E15F95898D5}"/>
          </ac:spMkLst>
        </pc:spChg>
        <pc:spChg chg="del">
          <ac:chgData name="Matt Stiegman" userId="c17585bb-87e1-48a4-bb24-c1ec8872690d" providerId="ADAL" clId="{3CBC4B93-8CCE-4055-906B-AE9C81DCEC8F}" dt="2023-06-12T17:41:58.831" v="1049" actId="478"/>
          <ac:spMkLst>
            <pc:docMk/>
            <pc:sldMk cId="159920553" sldId="338"/>
            <ac:spMk id="6" creationId="{942AC8F4-4F85-9DB4-20F5-59F206A87CC2}"/>
          </ac:spMkLst>
        </pc:spChg>
        <pc:spChg chg="add mod">
          <ac:chgData name="Matt Stiegman" userId="c17585bb-87e1-48a4-bb24-c1ec8872690d" providerId="ADAL" clId="{3CBC4B93-8CCE-4055-906B-AE9C81DCEC8F}" dt="2023-06-15T20:49:18.930" v="3356" actId="1076"/>
          <ac:spMkLst>
            <pc:docMk/>
            <pc:sldMk cId="159920553" sldId="338"/>
            <ac:spMk id="7" creationId="{C95DF068-066E-9093-DEB4-E5D05157199A}"/>
          </ac:spMkLst>
        </pc:spChg>
        <pc:spChg chg="add mod">
          <ac:chgData name="Matt Stiegman" userId="c17585bb-87e1-48a4-bb24-c1ec8872690d" providerId="ADAL" clId="{3CBC4B93-8CCE-4055-906B-AE9C81DCEC8F}" dt="2023-06-15T20:55:26.348" v="3449" actId="1076"/>
          <ac:spMkLst>
            <pc:docMk/>
            <pc:sldMk cId="159920553" sldId="338"/>
            <ac:spMk id="8" creationId="{33D27C81-07DA-9515-E1E3-210F88907E34}"/>
          </ac:spMkLst>
        </pc:spChg>
        <pc:spChg chg="del mod">
          <ac:chgData name="Matt Stiegman" userId="c17585bb-87e1-48a4-bb24-c1ec8872690d" providerId="ADAL" clId="{3CBC4B93-8CCE-4055-906B-AE9C81DCEC8F}" dt="2023-06-15T16:48:29.695" v="2628" actId="478"/>
          <ac:spMkLst>
            <pc:docMk/>
            <pc:sldMk cId="159920553" sldId="338"/>
            <ac:spMk id="8" creationId="{E07CE318-2FE0-E855-E0B0-13474530D205}"/>
          </ac:spMkLst>
        </pc:spChg>
        <pc:spChg chg="add mod">
          <ac:chgData name="Matt Stiegman" userId="c17585bb-87e1-48a4-bb24-c1ec8872690d" providerId="ADAL" clId="{3CBC4B93-8CCE-4055-906B-AE9C81DCEC8F}" dt="2023-06-15T20:56:14.214" v="3457" actId="14100"/>
          <ac:spMkLst>
            <pc:docMk/>
            <pc:sldMk cId="159920553" sldId="338"/>
            <ac:spMk id="9" creationId="{5C40BD1D-9CBD-439B-EA0B-09F65C32D3EB}"/>
          </ac:spMkLst>
        </pc:spChg>
        <pc:picChg chg="add mod">
          <ac:chgData name="Matt Stiegman" userId="c17585bb-87e1-48a4-bb24-c1ec8872690d" providerId="ADAL" clId="{3CBC4B93-8CCE-4055-906B-AE9C81DCEC8F}" dt="2023-06-15T20:55:04.359" v="3445" actId="1076"/>
          <ac:picMkLst>
            <pc:docMk/>
            <pc:sldMk cId="159920553" sldId="338"/>
            <ac:picMk id="2" creationId="{474D595B-7E03-5329-1ED4-70CB11BC8727}"/>
          </ac:picMkLst>
        </pc:picChg>
        <pc:picChg chg="del mod">
          <ac:chgData name="Matt Stiegman" userId="c17585bb-87e1-48a4-bb24-c1ec8872690d" providerId="ADAL" clId="{3CBC4B93-8CCE-4055-906B-AE9C81DCEC8F}" dt="2023-06-15T16:48:27.638" v="2627" actId="478"/>
          <ac:picMkLst>
            <pc:docMk/>
            <pc:sldMk cId="159920553" sldId="338"/>
            <ac:picMk id="3" creationId="{93D7CE5D-6736-D7CF-9864-AD7A037BD023}"/>
          </ac:picMkLst>
        </pc:picChg>
        <pc:picChg chg="mod ord">
          <ac:chgData name="Matt Stiegman" userId="c17585bb-87e1-48a4-bb24-c1ec8872690d" providerId="ADAL" clId="{3CBC4B93-8CCE-4055-906B-AE9C81DCEC8F}" dt="2023-06-15T20:50:43.641" v="3359" actId="1076"/>
          <ac:picMkLst>
            <pc:docMk/>
            <pc:sldMk cId="159920553" sldId="338"/>
            <ac:picMk id="4" creationId="{BC7F4868-C677-3BD2-323B-DA9E0FB9DC15}"/>
          </ac:picMkLst>
        </pc:picChg>
      </pc:sldChg>
      <pc:sldChg chg="addSp delSp modSp mod setBg">
        <pc:chgData name="Matt Stiegman" userId="c17585bb-87e1-48a4-bb24-c1ec8872690d" providerId="ADAL" clId="{3CBC4B93-8CCE-4055-906B-AE9C81DCEC8F}" dt="2023-06-15T17:11:09.143" v="3134"/>
        <pc:sldMkLst>
          <pc:docMk/>
          <pc:sldMk cId="3764446112" sldId="339"/>
        </pc:sldMkLst>
        <pc:spChg chg="add del">
          <ac:chgData name="Matt Stiegman" userId="c17585bb-87e1-48a4-bb24-c1ec8872690d" providerId="ADAL" clId="{3CBC4B93-8CCE-4055-906B-AE9C81DCEC8F}" dt="2023-06-12T17:07:37.815" v="3" actId="26606"/>
          <ac:spMkLst>
            <pc:docMk/>
            <pc:sldMk cId="3764446112" sldId="339"/>
            <ac:spMk id="7" creationId="{F3060C83-F051-4F0E-ABAD-AA0DFC48B218}"/>
          </ac:spMkLst>
        </pc:spChg>
        <pc:spChg chg="add del">
          <ac:chgData name="Matt Stiegman" userId="c17585bb-87e1-48a4-bb24-c1ec8872690d" providerId="ADAL" clId="{3CBC4B93-8CCE-4055-906B-AE9C81DCEC8F}" dt="2023-06-12T17:07:37.815" v="3" actId="26606"/>
          <ac:spMkLst>
            <pc:docMk/>
            <pc:sldMk cId="3764446112" sldId="339"/>
            <ac:spMk id="9" creationId="{83C98ABE-055B-441F-B07E-44F97F083C39}"/>
          </ac:spMkLst>
        </pc:spChg>
        <pc:spChg chg="add del">
          <ac:chgData name="Matt Stiegman" userId="c17585bb-87e1-48a4-bb24-c1ec8872690d" providerId="ADAL" clId="{3CBC4B93-8CCE-4055-906B-AE9C81DCEC8F}" dt="2023-06-12T17:07:37.815" v="3" actId="26606"/>
          <ac:spMkLst>
            <pc:docMk/>
            <pc:sldMk cId="3764446112" sldId="339"/>
            <ac:spMk id="11" creationId="{29FDB030-9B49-4CED-8CCD-4D99382388AC}"/>
          </ac:spMkLst>
        </pc:spChg>
        <pc:spChg chg="add del">
          <ac:chgData name="Matt Stiegman" userId="c17585bb-87e1-48a4-bb24-c1ec8872690d" providerId="ADAL" clId="{3CBC4B93-8CCE-4055-906B-AE9C81DCEC8F}" dt="2023-06-12T17:07:37.815" v="3" actId="26606"/>
          <ac:spMkLst>
            <pc:docMk/>
            <pc:sldMk cId="3764446112" sldId="339"/>
            <ac:spMk id="13" creationId="{3783CA14-24A1-485C-8B30-D6A5D87987AD}"/>
          </ac:spMkLst>
        </pc:spChg>
        <pc:spChg chg="add del">
          <ac:chgData name="Matt Stiegman" userId="c17585bb-87e1-48a4-bb24-c1ec8872690d" providerId="ADAL" clId="{3CBC4B93-8CCE-4055-906B-AE9C81DCEC8F}" dt="2023-06-12T17:07:37.815" v="3" actId="26606"/>
          <ac:spMkLst>
            <pc:docMk/>
            <pc:sldMk cId="3764446112" sldId="339"/>
            <ac:spMk id="15" creationId="{9A97C86A-04D6-40F7-AE84-31AB43E6A846}"/>
          </ac:spMkLst>
        </pc:spChg>
        <pc:spChg chg="add del">
          <ac:chgData name="Matt Stiegman" userId="c17585bb-87e1-48a4-bb24-c1ec8872690d" providerId="ADAL" clId="{3CBC4B93-8CCE-4055-906B-AE9C81DCEC8F}" dt="2023-06-12T17:07:37.815" v="3" actId="26606"/>
          <ac:spMkLst>
            <pc:docMk/>
            <pc:sldMk cId="3764446112" sldId="339"/>
            <ac:spMk id="17" creationId="{FF9F2414-84E8-453E-B1F3-389FDE8192D9}"/>
          </ac:spMkLst>
        </pc:spChg>
        <pc:spChg chg="add del">
          <ac:chgData name="Matt Stiegman" userId="c17585bb-87e1-48a4-bb24-c1ec8872690d" providerId="ADAL" clId="{3CBC4B93-8CCE-4055-906B-AE9C81DCEC8F}" dt="2023-06-12T17:07:37.815" v="3" actId="26606"/>
          <ac:spMkLst>
            <pc:docMk/>
            <pc:sldMk cId="3764446112" sldId="339"/>
            <ac:spMk id="19" creationId="{3ECA69A1-7536-43AC-85EF-C7106179F5ED}"/>
          </ac:spMkLst>
        </pc:spChg>
        <pc:picChg chg="add del mod">
          <ac:chgData name="Matt Stiegman" userId="c17585bb-87e1-48a4-bb24-c1ec8872690d" providerId="ADAL" clId="{3CBC4B93-8CCE-4055-906B-AE9C81DCEC8F}" dt="2023-06-15T17:11:08.783" v="3133" actId="478"/>
          <ac:picMkLst>
            <pc:docMk/>
            <pc:sldMk cId="3764446112" sldId="339"/>
            <ac:picMk id="2" creationId="{E14B79B8-0893-0950-C7C2-45ED8E6E68EC}"/>
          </ac:picMkLst>
        </pc:picChg>
        <pc:picChg chg="del">
          <ac:chgData name="Matt Stiegman" userId="c17585bb-87e1-48a4-bb24-c1ec8872690d" providerId="ADAL" clId="{3CBC4B93-8CCE-4055-906B-AE9C81DCEC8F}" dt="2023-06-12T17:07:33.831" v="0" actId="478"/>
          <ac:picMkLst>
            <pc:docMk/>
            <pc:sldMk cId="3764446112" sldId="339"/>
            <ac:picMk id="3" creationId="{2750522A-070E-06A6-4CE5-F0F18C6803BA}"/>
          </ac:picMkLst>
        </pc:picChg>
        <pc:picChg chg="add mod">
          <ac:chgData name="Matt Stiegman" userId="c17585bb-87e1-48a4-bb24-c1ec8872690d" providerId="ADAL" clId="{3CBC4B93-8CCE-4055-906B-AE9C81DCEC8F}" dt="2023-06-15T17:11:09.143" v="3134"/>
          <ac:picMkLst>
            <pc:docMk/>
            <pc:sldMk cId="3764446112" sldId="339"/>
            <ac:picMk id="3" creationId="{4B50F3B4-9F6B-9A65-582D-57D2EFC4E091}"/>
          </ac:picMkLst>
        </pc:picChg>
      </pc:sldChg>
      <pc:sldChg chg="del">
        <pc:chgData name="Matt Stiegman" userId="c17585bb-87e1-48a4-bb24-c1ec8872690d" providerId="ADAL" clId="{3CBC4B93-8CCE-4055-906B-AE9C81DCEC8F}" dt="2023-06-12T17:21:39.680" v="340" actId="47"/>
        <pc:sldMkLst>
          <pc:docMk/>
          <pc:sldMk cId="1215277633" sldId="340"/>
        </pc:sldMkLst>
      </pc:sldChg>
      <pc:sldChg chg="addSp delSp modSp new mod">
        <pc:chgData name="Matt Stiegman" userId="c17585bb-87e1-48a4-bb24-c1ec8872690d" providerId="ADAL" clId="{3CBC4B93-8CCE-4055-906B-AE9C81DCEC8F}" dt="2023-06-16T14:46:38.923" v="3866" actId="1076"/>
        <pc:sldMkLst>
          <pc:docMk/>
          <pc:sldMk cId="1625320043" sldId="340"/>
        </pc:sldMkLst>
        <pc:spChg chg="add mod">
          <ac:chgData name="Matt Stiegman" userId="c17585bb-87e1-48a4-bb24-c1ec8872690d" providerId="ADAL" clId="{3CBC4B93-8CCE-4055-906B-AE9C81DCEC8F}" dt="2023-06-16T14:30:59.847" v="3598" actId="1076"/>
          <ac:spMkLst>
            <pc:docMk/>
            <pc:sldMk cId="1625320043" sldId="340"/>
            <ac:spMk id="2" creationId="{0D19E76F-F5AC-7CD9-60D1-76DB33232A0C}"/>
          </ac:spMkLst>
        </pc:spChg>
        <pc:spChg chg="add del mod">
          <ac:chgData name="Matt Stiegman" userId="c17585bb-87e1-48a4-bb24-c1ec8872690d" providerId="ADAL" clId="{3CBC4B93-8CCE-4055-906B-AE9C81DCEC8F}" dt="2023-06-15T15:28:01.697" v="2176" actId="478"/>
          <ac:spMkLst>
            <pc:docMk/>
            <pc:sldMk cId="1625320043" sldId="340"/>
            <ac:spMk id="2" creationId="{C939EA35-36AA-D770-C7DB-98B551C037B5}"/>
          </ac:spMkLst>
        </pc:spChg>
        <pc:spChg chg="add mod">
          <ac:chgData name="Matt Stiegman" userId="c17585bb-87e1-48a4-bb24-c1ec8872690d" providerId="ADAL" clId="{3CBC4B93-8CCE-4055-906B-AE9C81DCEC8F}" dt="2023-06-16T14:31:02.611" v="3599" actId="14100"/>
          <ac:spMkLst>
            <pc:docMk/>
            <pc:sldMk cId="1625320043" sldId="340"/>
            <ac:spMk id="3" creationId="{4585735F-75FA-E21D-5141-707FC31ACDF1}"/>
          </ac:spMkLst>
        </pc:spChg>
        <pc:spChg chg="add del mod">
          <ac:chgData name="Matt Stiegman" userId="c17585bb-87e1-48a4-bb24-c1ec8872690d" providerId="ADAL" clId="{3CBC4B93-8CCE-4055-906B-AE9C81DCEC8F}" dt="2023-06-16T14:30:18.491" v="3589" actId="478"/>
          <ac:spMkLst>
            <pc:docMk/>
            <pc:sldMk cId="1625320043" sldId="340"/>
            <ac:spMk id="5" creationId="{145BEB32-EF45-9EC4-D2D0-FD7738F7A45E}"/>
          </ac:spMkLst>
        </pc:spChg>
        <pc:spChg chg="add del mod">
          <ac:chgData name="Matt Stiegman" userId="c17585bb-87e1-48a4-bb24-c1ec8872690d" providerId="ADAL" clId="{3CBC4B93-8CCE-4055-906B-AE9C81DCEC8F}" dt="2023-06-15T16:42:11.451" v="2498" actId="478"/>
          <ac:spMkLst>
            <pc:docMk/>
            <pc:sldMk cId="1625320043" sldId="340"/>
            <ac:spMk id="5" creationId="{ED9C8A7D-ADC7-23D3-651B-C022C5EFFCE2}"/>
          </ac:spMkLst>
        </pc:spChg>
        <pc:spChg chg="add del mod">
          <ac:chgData name="Matt Stiegman" userId="c17585bb-87e1-48a4-bb24-c1ec8872690d" providerId="ADAL" clId="{3CBC4B93-8CCE-4055-906B-AE9C81DCEC8F}" dt="2023-06-15T16:42:13.063" v="2499" actId="478"/>
          <ac:spMkLst>
            <pc:docMk/>
            <pc:sldMk cId="1625320043" sldId="340"/>
            <ac:spMk id="6" creationId="{85358587-FBE5-18F0-6783-E29D3BDC5241}"/>
          </ac:spMkLst>
        </pc:spChg>
        <pc:spChg chg="add mod">
          <ac:chgData name="Matt Stiegman" userId="c17585bb-87e1-48a4-bb24-c1ec8872690d" providerId="ADAL" clId="{3CBC4B93-8CCE-4055-906B-AE9C81DCEC8F}" dt="2023-06-16T14:30:31.340" v="3591" actId="1076"/>
          <ac:spMkLst>
            <pc:docMk/>
            <pc:sldMk cId="1625320043" sldId="340"/>
            <ac:spMk id="7" creationId="{80A10BCA-7E57-FB95-BB94-575AF0965314}"/>
          </ac:spMkLst>
        </pc:spChg>
        <pc:spChg chg="add del mod ord">
          <ac:chgData name="Matt Stiegman" userId="c17585bb-87e1-48a4-bb24-c1ec8872690d" providerId="ADAL" clId="{3CBC4B93-8CCE-4055-906B-AE9C81DCEC8F}" dt="2023-06-15T20:47:11.622" v="3342" actId="478"/>
          <ac:spMkLst>
            <pc:docMk/>
            <pc:sldMk cId="1625320043" sldId="340"/>
            <ac:spMk id="9" creationId="{DD5C122F-13F6-84A3-A715-F5769E74AF45}"/>
          </ac:spMkLst>
        </pc:spChg>
        <pc:spChg chg="add mod">
          <ac:chgData name="Matt Stiegman" userId="c17585bb-87e1-48a4-bb24-c1ec8872690d" providerId="ADAL" clId="{3CBC4B93-8CCE-4055-906B-AE9C81DCEC8F}" dt="2023-06-16T14:46:38.923" v="3866" actId="1076"/>
          <ac:spMkLst>
            <pc:docMk/>
            <pc:sldMk cId="1625320043" sldId="340"/>
            <ac:spMk id="10" creationId="{BC8AA5CF-E0B9-75A1-BE73-9335C6A77573}"/>
          </ac:spMkLst>
        </pc:spChg>
        <pc:spChg chg="add del mod">
          <ac:chgData name="Matt Stiegman" userId="c17585bb-87e1-48a4-bb24-c1ec8872690d" providerId="ADAL" clId="{3CBC4B93-8CCE-4055-906B-AE9C81DCEC8F}" dt="2023-06-16T14:30:17.569" v="3588" actId="478"/>
          <ac:spMkLst>
            <pc:docMk/>
            <pc:sldMk cId="1625320043" sldId="340"/>
            <ac:spMk id="11" creationId="{58B7036B-26E9-80A1-44EB-C7AAEC28E8DE}"/>
          </ac:spMkLst>
        </pc:spChg>
        <pc:picChg chg="add mod">
          <ac:chgData name="Matt Stiegman" userId="c17585bb-87e1-48a4-bb24-c1ec8872690d" providerId="ADAL" clId="{3CBC4B93-8CCE-4055-906B-AE9C81DCEC8F}" dt="2023-06-16T14:30:26.151" v="3590" actId="1076"/>
          <ac:picMkLst>
            <pc:docMk/>
            <pc:sldMk cId="1625320043" sldId="340"/>
            <ac:picMk id="4" creationId="{854FA92F-180A-C78C-CD3E-30803E959A54}"/>
          </ac:picMkLst>
        </pc:picChg>
        <pc:picChg chg="add del mod">
          <ac:chgData name="Matt Stiegman" userId="c17585bb-87e1-48a4-bb24-c1ec8872690d" providerId="ADAL" clId="{3CBC4B93-8CCE-4055-906B-AE9C81DCEC8F}" dt="2023-06-15T20:47:00.140" v="3340" actId="478"/>
          <ac:picMkLst>
            <pc:docMk/>
            <pc:sldMk cId="1625320043" sldId="340"/>
            <ac:picMk id="8" creationId="{DF4599BF-DF53-CFDD-4FC7-FEF249B5697F}"/>
          </ac:picMkLst>
        </pc:picChg>
      </pc:sldChg>
      <pc:sldChg chg="new del">
        <pc:chgData name="Matt Stiegman" userId="c17585bb-87e1-48a4-bb24-c1ec8872690d" providerId="ADAL" clId="{3CBC4B93-8CCE-4055-906B-AE9C81DCEC8F}" dt="2023-06-12T17:32:36.107" v="714" actId="47"/>
        <pc:sldMkLst>
          <pc:docMk/>
          <pc:sldMk cId="1283008284" sldId="341"/>
        </pc:sldMkLst>
      </pc:sldChg>
      <pc:sldChg chg="addSp delSp modSp add del mod">
        <pc:chgData name="Matt Stiegman" userId="c17585bb-87e1-48a4-bb24-c1ec8872690d" providerId="ADAL" clId="{3CBC4B93-8CCE-4055-906B-AE9C81DCEC8F}" dt="2023-06-15T16:45:46.228" v="2539" actId="47"/>
        <pc:sldMkLst>
          <pc:docMk/>
          <pc:sldMk cId="654346382" sldId="342"/>
        </pc:sldMkLst>
        <pc:spChg chg="del">
          <ac:chgData name="Matt Stiegman" userId="c17585bb-87e1-48a4-bb24-c1ec8872690d" providerId="ADAL" clId="{3CBC4B93-8CCE-4055-906B-AE9C81DCEC8F}" dt="2023-06-12T17:36:14.176" v="716" actId="478"/>
          <ac:spMkLst>
            <pc:docMk/>
            <pc:sldMk cId="654346382" sldId="342"/>
            <ac:spMk id="2" creationId="{C939EA35-36AA-D770-C7DB-98B551C037B5}"/>
          </ac:spMkLst>
        </pc:spChg>
        <pc:spChg chg="add mod">
          <ac:chgData name="Matt Stiegman" userId="c17585bb-87e1-48a4-bb24-c1ec8872690d" providerId="ADAL" clId="{3CBC4B93-8CCE-4055-906B-AE9C81DCEC8F}" dt="2023-06-14T15:22:24.384" v="2149" actId="1076"/>
          <ac:spMkLst>
            <pc:docMk/>
            <pc:sldMk cId="654346382" sldId="342"/>
            <ac:spMk id="2" creationId="{CDAC2520-38D3-EA19-0747-90768D11DDC0}"/>
          </ac:spMkLst>
        </pc:spChg>
        <pc:spChg chg="add mod">
          <ac:chgData name="Matt Stiegman" userId="c17585bb-87e1-48a4-bb24-c1ec8872690d" providerId="ADAL" clId="{3CBC4B93-8CCE-4055-906B-AE9C81DCEC8F}" dt="2023-06-15T15:23:35.955" v="2175" actId="1076"/>
          <ac:spMkLst>
            <pc:docMk/>
            <pc:sldMk cId="654346382" sldId="342"/>
            <ac:spMk id="3" creationId="{DF90339D-7474-E72D-8863-D4AA9CD13956}"/>
          </ac:spMkLst>
        </pc:spChg>
        <pc:spChg chg="mod">
          <ac:chgData name="Matt Stiegman" userId="c17585bb-87e1-48a4-bb24-c1ec8872690d" providerId="ADAL" clId="{3CBC4B93-8CCE-4055-906B-AE9C81DCEC8F}" dt="2023-06-12T17:36:54.875" v="789" actId="1076"/>
          <ac:spMkLst>
            <pc:docMk/>
            <pc:sldMk cId="654346382" sldId="342"/>
            <ac:spMk id="5" creationId="{ED9C8A7D-ADC7-23D3-651B-C022C5EFFCE2}"/>
          </ac:spMkLst>
        </pc:spChg>
        <pc:spChg chg="del mod">
          <ac:chgData name="Matt Stiegman" userId="c17585bb-87e1-48a4-bb24-c1ec8872690d" providerId="ADAL" clId="{3CBC4B93-8CCE-4055-906B-AE9C81DCEC8F}" dt="2023-06-15T15:29:41.050" v="2178" actId="478"/>
          <ac:spMkLst>
            <pc:docMk/>
            <pc:sldMk cId="654346382" sldId="342"/>
            <ac:spMk id="6" creationId="{85358587-FBE5-18F0-6783-E29D3BDC5241}"/>
          </ac:spMkLst>
        </pc:spChg>
        <pc:spChg chg="del mod">
          <ac:chgData name="Matt Stiegman" userId="c17585bb-87e1-48a4-bb24-c1ec8872690d" providerId="ADAL" clId="{3CBC4B93-8CCE-4055-906B-AE9C81DCEC8F}" dt="2023-06-15T15:29:41.959" v="2179" actId="478"/>
          <ac:spMkLst>
            <pc:docMk/>
            <pc:sldMk cId="654346382" sldId="342"/>
            <ac:spMk id="7" creationId="{80A10BCA-7E57-FB95-BB94-575AF0965314}"/>
          </ac:spMkLst>
        </pc:spChg>
        <pc:spChg chg="add del mod">
          <ac:chgData name="Matt Stiegman" userId="c17585bb-87e1-48a4-bb24-c1ec8872690d" providerId="ADAL" clId="{3CBC4B93-8CCE-4055-906B-AE9C81DCEC8F}" dt="2023-06-12T17:40:35.240" v="1031" actId="478"/>
          <ac:spMkLst>
            <pc:docMk/>
            <pc:sldMk cId="654346382" sldId="342"/>
            <ac:spMk id="8" creationId="{4D4C8866-E4DA-DE15-22EE-B66A6019BCEC}"/>
          </ac:spMkLst>
        </pc:spChg>
        <pc:picChg chg="mod">
          <ac:chgData name="Matt Stiegman" userId="c17585bb-87e1-48a4-bb24-c1ec8872690d" providerId="ADAL" clId="{3CBC4B93-8CCE-4055-906B-AE9C81DCEC8F}" dt="2023-06-12T17:36:10.211" v="715" actId="14826"/>
          <ac:picMkLst>
            <pc:docMk/>
            <pc:sldMk cId="654346382" sldId="342"/>
            <ac:picMk id="4" creationId="{854FA92F-180A-C78C-CD3E-30803E959A54}"/>
          </ac:picMkLst>
        </pc:picChg>
        <pc:picChg chg="add del mod">
          <ac:chgData name="Matt Stiegman" userId="c17585bb-87e1-48a4-bb24-c1ec8872690d" providerId="ADAL" clId="{3CBC4B93-8CCE-4055-906B-AE9C81DCEC8F}" dt="2023-06-15T16:42:52.812" v="2501" actId="478"/>
          <ac:picMkLst>
            <pc:docMk/>
            <pc:sldMk cId="654346382" sldId="342"/>
            <ac:picMk id="8" creationId="{D4ADCE5C-A328-C97D-977B-6C041E10ACAC}"/>
          </ac:picMkLst>
        </pc:picChg>
      </pc:sldChg>
      <pc:sldChg chg="addSp delSp modSp new mod">
        <pc:chgData name="Matt Stiegman" userId="c17585bb-87e1-48a4-bb24-c1ec8872690d" providerId="ADAL" clId="{3CBC4B93-8CCE-4055-906B-AE9C81DCEC8F}" dt="2023-06-16T14:32:43.862" v="3608" actId="14100"/>
        <pc:sldMkLst>
          <pc:docMk/>
          <pc:sldMk cId="2882503506" sldId="343"/>
        </pc:sldMkLst>
        <pc:spChg chg="add mod ord">
          <ac:chgData name="Matt Stiegman" userId="c17585bb-87e1-48a4-bb24-c1ec8872690d" providerId="ADAL" clId="{3CBC4B93-8CCE-4055-906B-AE9C81DCEC8F}" dt="2023-06-16T14:32:13.586" v="3604" actId="1076"/>
          <ac:spMkLst>
            <pc:docMk/>
            <pc:sldMk cId="2882503506" sldId="343"/>
            <ac:spMk id="2" creationId="{314084C6-264B-D8C8-9174-114FB28FB966}"/>
          </ac:spMkLst>
        </pc:spChg>
        <pc:spChg chg="add del mod">
          <ac:chgData name="Matt Stiegman" userId="c17585bb-87e1-48a4-bb24-c1ec8872690d" providerId="ADAL" clId="{3CBC4B93-8CCE-4055-906B-AE9C81DCEC8F}" dt="2023-06-15T20:40:33.932" v="3169" actId="478"/>
          <ac:spMkLst>
            <pc:docMk/>
            <pc:sldMk cId="2882503506" sldId="343"/>
            <ac:spMk id="3" creationId="{D195BCBC-D546-D7C2-C5C3-72E97C946C3B}"/>
          </ac:spMkLst>
        </pc:spChg>
        <pc:spChg chg="add del mod">
          <ac:chgData name="Matt Stiegman" userId="c17585bb-87e1-48a4-bb24-c1ec8872690d" providerId="ADAL" clId="{3CBC4B93-8CCE-4055-906B-AE9C81DCEC8F}" dt="2023-06-15T15:35:30.211" v="2298" actId="478"/>
          <ac:spMkLst>
            <pc:docMk/>
            <pc:sldMk cId="2882503506" sldId="343"/>
            <ac:spMk id="5" creationId="{7A94B7DA-B787-4A38-57E4-C148E03C3708}"/>
          </ac:spMkLst>
        </pc:spChg>
        <pc:spChg chg="add mod">
          <ac:chgData name="Matt Stiegman" userId="c17585bb-87e1-48a4-bb24-c1ec8872690d" providerId="ADAL" clId="{3CBC4B93-8CCE-4055-906B-AE9C81DCEC8F}" dt="2023-06-15T20:57:37.432" v="3469" actId="1076"/>
          <ac:spMkLst>
            <pc:docMk/>
            <pc:sldMk cId="2882503506" sldId="343"/>
            <ac:spMk id="6" creationId="{B35E7339-385A-4EB7-F98A-F44A2A4D6379}"/>
          </ac:spMkLst>
        </pc:spChg>
        <pc:spChg chg="add del mod">
          <ac:chgData name="Matt Stiegman" userId="c17585bb-87e1-48a4-bb24-c1ec8872690d" providerId="ADAL" clId="{3CBC4B93-8CCE-4055-906B-AE9C81DCEC8F}" dt="2023-06-15T15:35:27.833" v="2296" actId="478"/>
          <ac:spMkLst>
            <pc:docMk/>
            <pc:sldMk cId="2882503506" sldId="343"/>
            <ac:spMk id="6" creationId="{CB8091A5-1087-65DB-006A-F5EB73AC6FFF}"/>
          </ac:spMkLst>
        </pc:spChg>
        <pc:spChg chg="add mod ord">
          <ac:chgData name="Matt Stiegman" userId="c17585bb-87e1-48a4-bb24-c1ec8872690d" providerId="ADAL" clId="{3CBC4B93-8CCE-4055-906B-AE9C81DCEC8F}" dt="2023-06-16T14:32:43.862" v="3608" actId="14100"/>
          <ac:spMkLst>
            <pc:docMk/>
            <pc:sldMk cId="2882503506" sldId="343"/>
            <ac:spMk id="7" creationId="{1F43705A-F8DA-85D8-B041-AD9A5DAD6018}"/>
          </ac:spMkLst>
        </pc:spChg>
        <pc:spChg chg="add mod">
          <ac:chgData name="Matt Stiegman" userId="c17585bb-87e1-48a4-bb24-c1ec8872690d" providerId="ADAL" clId="{3CBC4B93-8CCE-4055-906B-AE9C81DCEC8F}" dt="2023-06-15T20:57:29.602" v="3467" actId="14100"/>
          <ac:spMkLst>
            <pc:docMk/>
            <pc:sldMk cId="2882503506" sldId="343"/>
            <ac:spMk id="8" creationId="{8145AC84-FF74-16FC-FA65-613FC0292415}"/>
          </ac:spMkLst>
        </pc:spChg>
        <pc:picChg chg="add mod">
          <ac:chgData name="Matt Stiegman" userId="c17585bb-87e1-48a4-bb24-c1ec8872690d" providerId="ADAL" clId="{3CBC4B93-8CCE-4055-906B-AE9C81DCEC8F}" dt="2023-06-15T20:57:12.637" v="3463" actId="1076"/>
          <ac:picMkLst>
            <pc:docMk/>
            <pc:sldMk cId="2882503506" sldId="343"/>
            <ac:picMk id="4" creationId="{A1226D40-DF5D-9CC9-3DE0-DC6DE9D3743B}"/>
          </ac:picMkLst>
        </pc:picChg>
        <pc:picChg chg="add mod">
          <ac:chgData name="Matt Stiegman" userId="c17585bb-87e1-48a4-bb24-c1ec8872690d" providerId="ADAL" clId="{3CBC4B93-8CCE-4055-906B-AE9C81DCEC8F}" dt="2023-06-15T20:57:17.216" v="3464" actId="1076"/>
          <ac:picMkLst>
            <pc:docMk/>
            <pc:sldMk cId="2882503506" sldId="343"/>
            <ac:picMk id="5" creationId="{E880A3F9-6934-7511-F8E3-3BEEA95909A0}"/>
          </ac:picMkLst>
        </pc:picChg>
      </pc:sldChg>
      <pc:sldChg chg="addSp delSp modSp new del mod">
        <pc:chgData name="Matt Stiegman" userId="c17585bb-87e1-48a4-bb24-c1ec8872690d" providerId="ADAL" clId="{3CBC4B93-8CCE-4055-906B-AE9C81DCEC8F}" dt="2023-06-15T20:47:39.854" v="3345" actId="47"/>
        <pc:sldMkLst>
          <pc:docMk/>
          <pc:sldMk cId="3501073925" sldId="344"/>
        </pc:sldMkLst>
        <pc:spChg chg="add del mod">
          <ac:chgData name="Matt Stiegman" userId="c17585bb-87e1-48a4-bb24-c1ec8872690d" providerId="ADAL" clId="{3CBC4B93-8CCE-4055-906B-AE9C81DCEC8F}" dt="2023-06-15T16:56:44.902" v="2811" actId="478"/>
          <ac:spMkLst>
            <pc:docMk/>
            <pc:sldMk cId="3501073925" sldId="344"/>
            <ac:spMk id="2" creationId="{FC2FE84C-10B9-F04A-DF6E-17AD3A3703CB}"/>
          </ac:spMkLst>
        </pc:spChg>
        <pc:spChg chg="add del mod">
          <ac:chgData name="Matt Stiegman" userId="c17585bb-87e1-48a4-bb24-c1ec8872690d" providerId="ADAL" clId="{3CBC4B93-8CCE-4055-906B-AE9C81DCEC8F}" dt="2023-06-15T15:37:49.332" v="2300" actId="478"/>
          <ac:spMkLst>
            <pc:docMk/>
            <pc:sldMk cId="3501073925" sldId="344"/>
            <ac:spMk id="6" creationId="{F8F41E51-5278-4197-C737-74F7CC77946C}"/>
          </ac:spMkLst>
        </pc:spChg>
        <pc:spChg chg="add del mod">
          <ac:chgData name="Matt Stiegman" userId="c17585bb-87e1-48a4-bb24-c1ec8872690d" providerId="ADAL" clId="{3CBC4B93-8CCE-4055-906B-AE9C81DCEC8F}" dt="2023-06-15T15:38:19.481" v="2391" actId="478"/>
          <ac:spMkLst>
            <pc:docMk/>
            <pc:sldMk cId="3501073925" sldId="344"/>
            <ac:spMk id="7" creationId="{9BCC9F13-E2EA-783F-1651-D764CF8F1F89}"/>
          </ac:spMkLst>
        </pc:spChg>
        <pc:spChg chg="add del mod">
          <ac:chgData name="Matt Stiegman" userId="c17585bb-87e1-48a4-bb24-c1ec8872690d" providerId="ADAL" clId="{3CBC4B93-8CCE-4055-906B-AE9C81DCEC8F}" dt="2023-06-15T15:38:45.774" v="2433" actId="478"/>
          <ac:spMkLst>
            <pc:docMk/>
            <pc:sldMk cId="3501073925" sldId="344"/>
            <ac:spMk id="8" creationId="{E6D481F5-7BA3-192C-D075-F8B71A92B318}"/>
          </ac:spMkLst>
        </pc:spChg>
        <pc:picChg chg="add mod">
          <ac:chgData name="Matt Stiegman" userId="c17585bb-87e1-48a4-bb24-c1ec8872690d" providerId="ADAL" clId="{3CBC4B93-8CCE-4055-906B-AE9C81DCEC8F}" dt="2023-06-15T20:41:14.725" v="3170" actId="1076"/>
          <ac:picMkLst>
            <pc:docMk/>
            <pc:sldMk cId="3501073925" sldId="344"/>
            <ac:picMk id="3" creationId="{AB4343F6-D4D0-FDE4-A80F-9470EA7079F1}"/>
          </ac:picMkLst>
        </pc:picChg>
        <pc:picChg chg="add del mod">
          <ac:chgData name="Matt Stiegman" userId="c17585bb-87e1-48a4-bb24-c1ec8872690d" providerId="ADAL" clId="{3CBC4B93-8CCE-4055-906B-AE9C81DCEC8F}" dt="2023-06-15T15:37:46.782" v="2299" actId="478"/>
          <ac:picMkLst>
            <pc:docMk/>
            <pc:sldMk cId="3501073925" sldId="344"/>
            <ac:picMk id="5" creationId="{0EC91C49-4EE7-0E31-4788-022D03CA018C}"/>
          </ac:picMkLst>
        </pc:picChg>
      </pc:sldChg>
      <pc:sldChg chg="addSp delSp modSp new mod">
        <pc:chgData name="Matt Stiegman" userId="c17585bb-87e1-48a4-bb24-c1ec8872690d" providerId="ADAL" clId="{3CBC4B93-8CCE-4055-906B-AE9C81DCEC8F}" dt="2023-06-16T14:42:35.326" v="3629" actId="1076"/>
        <pc:sldMkLst>
          <pc:docMk/>
          <pc:sldMk cId="2477878071" sldId="345"/>
        </pc:sldMkLst>
        <pc:spChg chg="add mod">
          <ac:chgData name="Matt Stiegman" userId="c17585bb-87e1-48a4-bb24-c1ec8872690d" providerId="ADAL" clId="{3CBC4B93-8CCE-4055-906B-AE9C81DCEC8F}" dt="2023-06-16T14:42:35.326" v="3629" actId="1076"/>
          <ac:spMkLst>
            <pc:docMk/>
            <pc:sldMk cId="2477878071" sldId="345"/>
            <ac:spMk id="2" creationId="{E42ED39A-5DFD-2400-BBC1-F50481588B27}"/>
          </ac:spMkLst>
        </pc:spChg>
        <pc:spChg chg="add del mod">
          <ac:chgData name="Matt Stiegman" userId="c17585bb-87e1-48a4-bb24-c1ec8872690d" providerId="ADAL" clId="{3CBC4B93-8CCE-4055-906B-AE9C81DCEC8F}" dt="2023-06-15T15:39:05.416" v="2437" actId="478"/>
          <ac:spMkLst>
            <pc:docMk/>
            <pc:sldMk cId="2477878071" sldId="345"/>
            <ac:spMk id="5" creationId="{E58686E2-62B9-874E-3BDC-DFC3956493CC}"/>
          </ac:spMkLst>
        </pc:spChg>
        <pc:spChg chg="add del mod">
          <ac:chgData name="Matt Stiegman" userId="c17585bb-87e1-48a4-bb24-c1ec8872690d" providerId="ADAL" clId="{3CBC4B93-8CCE-4055-906B-AE9C81DCEC8F}" dt="2023-06-15T15:39:04.510" v="2436" actId="478"/>
          <ac:spMkLst>
            <pc:docMk/>
            <pc:sldMk cId="2477878071" sldId="345"/>
            <ac:spMk id="6" creationId="{D527AFD5-B824-1694-5B87-A230B5C40F72}"/>
          </ac:spMkLst>
        </pc:spChg>
        <pc:spChg chg="add mod">
          <ac:chgData name="Matt Stiegman" userId="c17585bb-87e1-48a4-bb24-c1ec8872690d" providerId="ADAL" clId="{3CBC4B93-8CCE-4055-906B-AE9C81DCEC8F}" dt="2023-06-16T14:42:33.280" v="3628" actId="1076"/>
          <ac:spMkLst>
            <pc:docMk/>
            <pc:sldMk cId="2477878071" sldId="345"/>
            <ac:spMk id="7" creationId="{1BAD0B84-CF0A-028B-9823-3DE5D5A89466}"/>
          </ac:spMkLst>
        </pc:spChg>
        <pc:spChg chg="add del mod">
          <ac:chgData name="Matt Stiegman" userId="c17585bb-87e1-48a4-bb24-c1ec8872690d" providerId="ADAL" clId="{3CBC4B93-8CCE-4055-906B-AE9C81DCEC8F}" dt="2023-06-15T15:39:28.034" v="2441" actId="478"/>
          <ac:spMkLst>
            <pc:docMk/>
            <pc:sldMk cId="2477878071" sldId="345"/>
            <ac:spMk id="7" creationId="{E171FB3D-F703-4187-6C80-4FB23AF45905}"/>
          </ac:spMkLst>
        </pc:spChg>
        <pc:spChg chg="add del mod">
          <ac:chgData name="Matt Stiegman" userId="c17585bb-87e1-48a4-bb24-c1ec8872690d" providerId="ADAL" clId="{3CBC4B93-8CCE-4055-906B-AE9C81DCEC8F}" dt="2023-06-15T15:39:06.866" v="2438" actId="478"/>
          <ac:spMkLst>
            <pc:docMk/>
            <pc:sldMk cId="2477878071" sldId="345"/>
            <ac:spMk id="8" creationId="{F99A2B20-9FB1-E5B2-ADDE-CF341F3FD146}"/>
          </ac:spMkLst>
        </pc:spChg>
        <pc:spChg chg="add mod ord">
          <ac:chgData name="Matt Stiegman" userId="c17585bb-87e1-48a4-bb24-c1ec8872690d" providerId="ADAL" clId="{3CBC4B93-8CCE-4055-906B-AE9C81DCEC8F}" dt="2023-06-16T14:42:08.387" v="3621" actId="1076"/>
          <ac:spMkLst>
            <pc:docMk/>
            <pc:sldMk cId="2477878071" sldId="345"/>
            <ac:spMk id="9" creationId="{26FBD7DF-F28D-0462-1B1E-2AD27704D805}"/>
          </ac:spMkLst>
        </pc:spChg>
        <pc:spChg chg="add del mod">
          <ac:chgData name="Matt Stiegman" userId="c17585bb-87e1-48a4-bb24-c1ec8872690d" providerId="ADAL" clId="{3CBC4B93-8CCE-4055-906B-AE9C81DCEC8F}" dt="2023-06-16T14:31:35.011" v="3602" actId="478"/>
          <ac:spMkLst>
            <pc:docMk/>
            <pc:sldMk cId="2477878071" sldId="345"/>
            <ac:spMk id="10" creationId="{B816D28F-C2B8-8C2F-640A-884D7D72065C}"/>
          </ac:spMkLst>
        </pc:spChg>
        <pc:spChg chg="add del mod ord">
          <ac:chgData name="Matt Stiegman" userId="c17585bb-87e1-48a4-bb24-c1ec8872690d" providerId="ADAL" clId="{3CBC4B93-8CCE-4055-906B-AE9C81DCEC8F}" dt="2023-06-16T14:42:10.983" v="3622" actId="478"/>
          <ac:spMkLst>
            <pc:docMk/>
            <pc:sldMk cId="2477878071" sldId="345"/>
            <ac:spMk id="11" creationId="{9ABC10DF-5296-CD5C-BCB6-E0C43EB321DB}"/>
          </ac:spMkLst>
        </pc:spChg>
        <pc:spChg chg="add del mod">
          <ac:chgData name="Matt Stiegman" userId="c17585bb-87e1-48a4-bb24-c1ec8872690d" providerId="ADAL" clId="{3CBC4B93-8CCE-4055-906B-AE9C81DCEC8F}" dt="2023-06-15T16:59:00.628" v="2905" actId="478"/>
          <ac:spMkLst>
            <pc:docMk/>
            <pc:sldMk cId="2477878071" sldId="345"/>
            <ac:spMk id="12" creationId="{9FB03E08-25B4-ACA3-16E3-8CC554F12B90}"/>
          </ac:spMkLst>
        </pc:spChg>
        <pc:spChg chg="add del mod">
          <ac:chgData name="Matt Stiegman" userId="c17585bb-87e1-48a4-bb24-c1ec8872690d" providerId="ADAL" clId="{3CBC4B93-8CCE-4055-906B-AE9C81DCEC8F}" dt="2023-06-16T14:31:37.388" v="3603" actId="478"/>
          <ac:spMkLst>
            <pc:docMk/>
            <pc:sldMk cId="2477878071" sldId="345"/>
            <ac:spMk id="13" creationId="{5A19A2DA-2260-3258-E39E-41482B8736F2}"/>
          </ac:spMkLst>
        </pc:spChg>
        <pc:picChg chg="add del mod modCrop">
          <ac:chgData name="Matt Stiegman" userId="c17585bb-87e1-48a4-bb24-c1ec8872690d" providerId="ADAL" clId="{3CBC4B93-8CCE-4055-906B-AE9C81DCEC8F}" dt="2023-06-15T20:59:55.068" v="3477" actId="478"/>
          <ac:picMkLst>
            <pc:docMk/>
            <pc:sldMk cId="2477878071" sldId="345"/>
            <ac:picMk id="3" creationId="{C2FC22BC-1FAE-4914-67EB-F098758769BB}"/>
          </ac:picMkLst>
        </pc:picChg>
        <pc:picChg chg="add del mod modCrop">
          <ac:chgData name="Matt Stiegman" userId="c17585bb-87e1-48a4-bb24-c1ec8872690d" providerId="ADAL" clId="{3CBC4B93-8CCE-4055-906B-AE9C81DCEC8F}" dt="2023-06-16T14:41:40.842" v="3611" actId="478"/>
          <ac:picMkLst>
            <pc:docMk/>
            <pc:sldMk cId="2477878071" sldId="345"/>
            <ac:picMk id="4" creationId="{C814E541-82D1-FF1B-002D-C8584CEFA732}"/>
          </ac:picMkLst>
        </pc:picChg>
        <pc:picChg chg="add mod">
          <ac:chgData name="Matt Stiegman" userId="c17585bb-87e1-48a4-bb24-c1ec8872690d" providerId="ADAL" clId="{3CBC4B93-8CCE-4055-906B-AE9C81DCEC8F}" dt="2023-06-16T14:42:30.053" v="3627" actId="1076"/>
          <ac:picMkLst>
            <pc:docMk/>
            <pc:sldMk cId="2477878071" sldId="345"/>
            <ac:picMk id="6" creationId="{BA1E42FF-9BAB-22FA-B251-4C8926B29FA1}"/>
          </ac:picMkLst>
        </pc:picChg>
      </pc:sldChg>
      <pc:sldChg chg="addSp delSp modSp new del mod">
        <pc:chgData name="Matt Stiegman" userId="c17585bb-87e1-48a4-bb24-c1ec8872690d" providerId="ADAL" clId="{3CBC4B93-8CCE-4055-906B-AE9C81DCEC8F}" dt="2023-06-15T15:42:27.115" v="2484" actId="47"/>
        <pc:sldMkLst>
          <pc:docMk/>
          <pc:sldMk cId="3678136334" sldId="346"/>
        </pc:sldMkLst>
        <pc:spChg chg="add del mod">
          <ac:chgData name="Matt Stiegman" userId="c17585bb-87e1-48a4-bb24-c1ec8872690d" providerId="ADAL" clId="{3CBC4B93-8CCE-4055-906B-AE9C81DCEC8F}" dt="2023-06-14T15:13:38.052" v="1843" actId="478"/>
          <ac:spMkLst>
            <pc:docMk/>
            <pc:sldMk cId="3678136334" sldId="346"/>
            <ac:spMk id="4" creationId="{2BFAAF1D-A3EE-E33E-42F2-FE4636EE9BE5}"/>
          </ac:spMkLst>
        </pc:spChg>
        <pc:spChg chg="add del mod">
          <ac:chgData name="Matt Stiegman" userId="c17585bb-87e1-48a4-bb24-c1ec8872690d" providerId="ADAL" clId="{3CBC4B93-8CCE-4055-906B-AE9C81DCEC8F}" dt="2023-06-15T15:39:58.256" v="2451" actId="478"/>
          <ac:spMkLst>
            <pc:docMk/>
            <pc:sldMk cId="3678136334" sldId="346"/>
            <ac:spMk id="5" creationId="{46BF490E-6BEF-64C8-144A-5DD930391581}"/>
          </ac:spMkLst>
        </pc:spChg>
        <pc:spChg chg="add del mod">
          <ac:chgData name="Matt Stiegman" userId="c17585bb-87e1-48a4-bb24-c1ec8872690d" providerId="ADAL" clId="{3CBC4B93-8CCE-4055-906B-AE9C81DCEC8F}" dt="2023-06-15T15:39:53.385" v="2448" actId="478"/>
          <ac:spMkLst>
            <pc:docMk/>
            <pc:sldMk cId="3678136334" sldId="346"/>
            <ac:spMk id="6" creationId="{AA1FFC43-D461-01A8-F826-64E045C99514}"/>
          </ac:spMkLst>
        </pc:spChg>
        <pc:spChg chg="add del mod">
          <ac:chgData name="Matt Stiegman" userId="c17585bb-87e1-48a4-bb24-c1ec8872690d" providerId="ADAL" clId="{3CBC4B93-8CCE-4055-906B-AE9C81DCEC8F}" dt="2023-06-15T15:39:54.798" v="2449" actId="478"/>
          <ac:spMkLst>
            <pc:docMk/>
            <pc:sldMk cId="3678136334" sldId="346"/>
            <ac:spMk id="7" creationId="{C71B53D5-8D29-542C-E232-DAB0D2E82207}"/>
          </ac:spMkLst>
        </pc:spChg>
        <pc:spChg chg="add del mod">
          <ac:chgData name="Matt Stiegman" userId="c17585bb-87e1-48a4-bb24-c1ec8872690d" providerId="ADAL" clId="{3CBC4B93-8CCE-4055-906B-AE9C81DCEC8F}" dt="2023-06-15T15:39:55.732" v="2450" actId="478"/>
          <ac:spMkLst>
            <pc:docMk/>
            <pc:sldMk cId="3678136334" sldId="346"/>
            <ac:spMk id="8" creationId="{A3575523-A471-15F4-AE44-FA49E7F1DB33}"/>
          </ac:spMkLst>
        </pc:spChg>
        <pc:spChg chg="add mod">
          <ac:chgData name="Matt Stiegman" userId="c17585bb-87e1-48a4-bb24-c1ec8872690d" providerId="ADAL" clId="{3CBC4B93-8CCE-4055-906B-AE9C81DCEC8F}" dt="2023-06-15T15:39:50.228" v="2447" actId="14100"/>
          <ac:spMkLst>
            <pc:docMk/>
            <pc:sldMk cId="3678136334" sldId="346"/>
            <ac:spMk id="9" creationId="{2C75269D-5E06-1D2F-3BDB-3FFA03EAAD58}"/>
          </ac:spMkLst>
        </pc:spChg>
        <pc:picChg chg="add mod">
          <ac:chgData name="Matt Stiegman" userId="c17585bb-87e1-48a4-bb24-c1ec8872690d" providerId="ADAL" clId="{3CBC4B93-8CCE-4055-906B-AE9C81DCEC8F}" dt="2023-06-14T15:22:53.704" v="2162" actId="1076"/>
          <ac:picMkLst>
            <pc:docMk/>
            <pc:sldMk cId="3678136334" sldId="346"/>
            <ac:picMk id="3" creationId="{8768F7C4-6CEF-31BC-05BF-FF18EBF29A16}"/>
          </ac:picMkLst>
        </pc:picChg>
      </pc:sldChg>
      <pc:sldChg chg="addSp delSp modSp new mod">
        <pc:chgData name="Matt Stiegman" userId="c17585bb-87e1-48a4-bb24-c1ec8872690d" providerId="ADAL" clId="{3CBC4B93-8CCE-4055-906B-AE9C81DCEC8F}" dt="2023-06-15T21:07:31.338" v="3587" actId="14100"/>
        <pc:sldMkLst>
          <pc:docMk/>
          <pc:sldMk cId="2370611188" sldId="347"/>
        </pc:sldMkLst>
        <pc:spChg chg="add mod ord">
          <ac:chgData name="Matt Stiegman" userId="c17585bb-87e1-48a4-bb24-c1ec8872690d" providerId="ADAL" clId="{3CBC4B93-8CCE-4055-906B-AE9C81DCEC8F}" dt="2023-06-15T21:03:32.589" v="3532" actId="14100"/>
          <ac:spMkLst>
            <pc:docMk/>
            <pc:sldMk cId="2370611188" sldId="347"/>
            <ac:spMk id="2" creationId="{6FA685AE-D53A-3BC2-0DC4-B37E5E73BB1B}"/>
          </ac:spMkLst>
        </pc:spChg>
        <pc:spChg chg="add del mod">
          <ac:chgData name="Matt Stiegman" userId="c17585bb-87e1-48a4-bb24-c1ec8872690d" providerId="ADAL" clId="{3CBC4B93-8CCE-4055-906B-AE9C81DCEC8F}" dt="2023-06-15T21:02:59.634" v="3509" actId="478"/>
          <ac:spMkLst>
            <pc:docMk/>
            <pc:sldMk cId="2370611188" sldId="347"/>
            <ac:spMk id="4" creationId="{9CCF8981-9FB2-7977-AE2F-50ABAA521110}"/>
          </ac:spMkLst>
        </pc:spChg>
        <pc:spChg chg="add del mod">
          <ac:chgData name="Matt Stiegman" userId="c17585bb-87e1-48a4-bb24-c1ec8872690d" providerId="ADAL" clId="{3CBC4B93-8CCE-4055-906B-AE9C81DCEC8F}" dt="2023-06-15T16:59:18.559" v="2911" actId="478"/>
          <ac:spMkLst>
            <pc:docMk/>
            <pc:sldMk cId="2370611188" sldId="347"/>
            <ac:spMk id="6" creationId="{2CED796F-22E3-3E7E-BE61-B0FEB284534D}"/>
          </ac:spMkLst>
        </pc:spChg>
        <pc:spChg chg="add mod">
          <ac:chgData name="Matt Stiegman" userId="c17585bb-87e1-48a4-bb24-c1ec8872690d" providerId="ADAL" clId="{3CBC4B93-8CCE-4055-906B-AE9C81DCEC8F}" dt="2023-06-15T21:04:25.240" v="3536" actId="14100"/>
          <ac:spMkLst>
            <pc:docMk/>
            <pc:sldMk cId="2370611188" sldId="347"/>
            <ac:spMk id="6" creationId="{E658B8E8-B1BC-3F55-CC2D-1B79C291479B}"/>
          </ac:spMkLst>
        </pc:spChg>
        <pc:spChg chg="add del mod">
          <ac:chgData name="Matt Stiegman" userId="c17585bb-87e1-48a4-bb24-c1ec8872690d" providerId="ADAL" clId="{3CBC4B93-8CCE-4055-906B-AE9C81DCEC8F}" dt="2023-06-15T15:42:43.897" v="2485" actId="478"/>
          <ac:spMkLst>
            <pc:docMk/>
            <pc:sldMk cId="2370611188" sldId="347"/>
            <ac:spMk id="7" creationId="{14FCD7D1-739B-49A1-F38F-06E1E46A6884}"/>
          </ac:spMkLst>
        </pc:spChg>
        <pc:spChg chg="add mod">
          <ac:chgData name="Matt Stiegman" userId="c17585bb-87e1-48a4-bb24-c1ec8872690d" providerId="ADAL" clId="{3CBC4B93-8CCE-4055-906B-AE9C81DCEC8F}" dt="2023-06-15T21:07:31.338" v="3587" actId="14100"/>
          <ac:spMkLst>
            <pc:docMk/>
            <pc:sldMk cId="2370611188" sldId="347"/>
            <ac:spMk id="7" creationId="{F88DE787-F83B-5599-9014-899ADB0763A3}"/>
          </ac:spMkLst>
        </pc:spChg>
        <pc:spChg chg="add mod">
          <ac:chgData name="Matt Stiegman" userId="c17585bb-87e1-48a4-bb24-c1ec8872690d" providerId="ADAL" clId="{3CBC4B93-8CCE-4055-906B-AE9C81DCEC8F}" dt="2023-06-15T21:07:28.847" v="3586" actId="14100"/>
          <ac:spMkLst>
            <pc:docMk/>
            <pc:sldMk cId="2370611188" sldId="347"/>
            <ac:spMk id="8" creationId="{0C5175EF-6FDC-A393-316D-E21D77B4D147}"/>
          </ac:spMkLst>
        </pc:spChg>
        <pc:spChg chg="add del mod">
          <ac:chgData name="Matt Stiegman" userId="c17585bb-87e1-48a4-bb24-c1ec8872690d" providerId="ADAL" clId="{3CBC4B93-8CCE-4055-906B-AE9C81DCEC8F}" dt="2023-06-15T15:42:48.270" v="2487" actId="478"/>
          <ac:spMkLst>
            <pc:docMk/>
            <pc:sldMk cId="2370611188" sldId="347"/>
            <ac:spMk id="8" creationId="{5539A8EA-360F-3565-EED7-1E0349098EDF}"/>
          </ac:spMkLst>
        </pc:spChg>
        <pc:picChg chg="add mod">
          <ac:chgData name="Matt Stiegman" userId="c17585bb-87e1-48a4-bb24-c1ec8872690d" providerId="ADAL" clId="{3CBC4B93-8CCE-4055-906B-AE9C81DCEC8F}" dt="2023-06-15T21:01:24.600" v="3499" actId="1076"/>
          <ac:picMkLst>
            <pc:docMk/>
            <pc:sldMk cId="2370611188" sldId="347"/>
            <ac:picMk id="3" creationId="{AD88AD06-6861-561C-0C2B-7709996715BB}"/>
          </ac:picMkLst>
        </pc:picChg>
        <pc:picChg chg="add del mod">
          <ac:chgData name="Matt Stiegman" userId="c17585bb-87e1-48a4-bb24-c1ec8872690d" providerId="ADAL" clId="{3CBC4B93-8CCE-4055-906B-AE9C81DCEC8F}" dt="2023-06-15T15:42:46.034" v="2486" actId="478"/>
          <ac:picMkLst>
            <pc:docMk/>
            <pc:sldMk cId="2370611188" sldId="347"/>
            <ac:picMk id="3" creationId="{D64D1FDE-8ECA-44BE-4F97-A075FA29CB34}"/>
          </ac:picMkLst>
        </pc:picChg>
        <pc:picChg chg="add mod ord">
          <ac:chgData name="Matt Stiegman" userId="c17585bb-87e1-48a4-bb24-c1ec8872690d" providerId="ADAL" clId="{3CBC4B93-8CCE-4055-906B-AE9C81DCEC8F}" dt="2023-06-15T21:01:31.085" v="3500" actId="1076"/>
          <ac:picMkLst>
            <pc:docMk/>
            <pc:sldMk cId="2370611188" sldId="347"/>
            <ac:picMk id="5" creationId="{D608C4A9-FB8D-8437-7740-903BB9802C9A}"/>
          </ac:picMkLst>
        </pc:picChg>
      </pc:sldChg>
      <pc:sldChg chg="addSp modSp new del mod">
        <pc:chgData name="Matt Stiegman" userId="c17585bb-87e1-48a4-bb24-c1ec8872690d" providerId="ADAL" clId="{3CBC4B93-8CCE-4055-906B-AE9C81DCEC8F}" dt="2023-06-15T21:03:51.912" v="3533" actId="47"/>
        <pc:sldMkLst>
          <pc:docMk/>
          <pc:sldMk cId="2165542289" sldId="348"/>
        </pc:sldMkLst>
        <pc:picChg chg="add mod">
          <ac:chgData name="Matt Stiegman" userId="c17585bb-87e1-48a4-bb24-c1ec8872690d" providerId="ADAL" clId="{3CBC4B93-8CCE-4055-906B-AE9C81DCEC8F}" dt="2023-06-15T20:59:51.442" v="3476" actId="1076"/>
          <ac:picMkLst>
            <pc:docMk/>
            <pc:sldMk cId="2165542289" sldId="348"/>
            <ac:picMk id="2" creationId="{DB7FB2E3-28A3-D25B-873B-756F9E88942B}"/>
          </ac:picMkLst>
        </pc:picChg>
      </pc:sldChg>
      <pc:sldChg chg="addSp modSp new del mod">
        <pc:chgData name="Matt Stiegman" userId="c17585bb-87e1-48a4-bb24-c1ec8872690d" providerId="ADAL" clId="{3CBC4B93-8CCE-4055-906B-AE9C81DCEC8F}" dt="2023-06-15T20:48:30.569" v="3348" actId="47"/>
        <pc:sldMkLst>
          <pc:docMk/>
          <pc:sldMk cId="2544224776" sldId="348"/>
        </pc:sldMkLst>
        <pc:picChg chg="add mod">
          <ac:chgData name="Matt Stiegman" userId="c17585bb-87e1-48a4-bb24-c1ec8872690d" providerId="ADAL" clId="{3CBC4B93-8CCE-4055-906B-AE9C81DCEC8F}" dt="2023-06-15T20:46:57.906" v="3339" actId="1076"/>
          <ac:picMkLst>
            <pc:docMk/>
            <pc:sldMk cId="2544224776" sldId="348"/>
            <ac:picMk id="2" creationId="{BED3141D-FF12-40F7-8107-66C457AAF434}"/>
          </ac:picMkLst>
        </pc:picChg>
      </pc:sldChg>
      <pc:sldChg chg="add del">
        <pc:chgData name="Matt Stiegman" userId="c17585bb-87e1-48a4-bb24-c1ec8872690d" providerId="ADAL" clId="{3CBC4B93-8CCE-4055-906B-AE9C81DCEC8F}" dt="2023-06-15T20:54:51.082" v="3441" actId="47"/>
        <pc:sldMkLst>
          <pc:docMk/>
          <pc:sldMk cId="3314301313" sldId="3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72C003-8488-47B9-A14D-06155C0E85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6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50F3B4-9F6B-9A65-582D-57D2EFC4E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4" y="-1"/>
            <a:ext cx="8860536" cy="688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444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609430-CE67-56C4-12D1-7DC1EC09E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4598" y="1145564"/>
            <a:ext cx="5805488" cy="4756496"/>
          </a:xfrm>
          <a:prstGeom prst="rect">
            <a:avLst/>
          </a:prstGeom>
        </p:spPr>
      </p:pic>
      <p:sp>
        <p:nvSpPr>
          <p:cNvPr id="9" name="AutoShape 12">
            <a:extLst>
              <a:ext uri="{FF2B5EF4-FFF2-40B4-BE49-F238E27FC236}">
                <a16:creationId xmlns:a16="http://schemas.microsoft.com/office/drawing/2014/main" id="{BA874F01-9F02-8549-3CBB-81350ACFA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3352800" cy="685800"/>
          </a:xfrm>
          <a:prstGeom prst="wedgeRectCallout">
            <a:avLst>
              <a:gd name="adj1" fmla="val 45211"/>
              <a:gd name="adj2" fmla="val -285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A cross-section can be made from any diagram in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P2plot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4" name="AutoShape 12">
            <a:extLst>
              <a:ext uri="{FF2B5EF4-FFF2-40B4-BE49-F238E27FC236}">
                <a16:creationId xmlns:a16="http://schemas.microsoft.com/office/drawing/2014/main" id="{C680E172-8A0D-040C-CA50-FE227696A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980824"/>
            <a:ext cx="2766642" cy="609600"/>
          </a:xfrm>
          <a:prstGeom prst="wedgeRectCallout">
            <a:avLst>
              <a:gd name="adj1" fmla="val -48528"/>
              <a:gd name="adj2" fmla="val -17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Plot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Cross-section Plot…</a:t>
            </a:r>
            <a:endParaRPr lang="en-US" b="1" baseline="-250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10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4FA92F-180A-C78C-CD3E-30803E959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139" y="1143000"/>
            <a:ext cx="3764207" cy="4286250"/>
          </a:xfrm>
          <a:prstGeom prst="rect">
            <a:avLst/>
          </a:prstGeom>
        </p:spPr>
      </p:pic>
      <p:sp>
        <p:nvSpPr>
          <p:cNvPr id="7" name="AutoShape 12">
            <a:extLst>
              <a:ext uri="{FF2B5EF4-FFF2-40B4-BE49-F238E27FC236}">
                <a16:creationId xmlns:a16="http://schemas.microsoft.com/office/drawing/2014/main" id="{80A10BCA-7E57-FB95-BB94-575AF0965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3729" y="1828800"/>
            <a:ext cx="3429000" cy="685800"/>
          </a:xfrm>
          <a:prstGeom prst="wedgeRectCallout">
            <a:avLst>
              <a:gd name="adj1" fmla="val -54724"/>
              <a:gd name="adj2" fmla="val 193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Orientation: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along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scanning paths (horizontal) or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across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(vertical)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585735F-75FA-E21D-5141-707FC31ACDF1}"/>
              </a:ext>
            </a:extLst>
          </p:cNvPr>
          <p:cNvSpPr/>
          <p:nvPr/>
        </p:nvSpPr>
        <p:spPr>
          <a:xfrm>
            <a:off x="2590800" y="2133600"/>
            <a:ext cx="1447800" cy="3407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BC8AA5CF-E0B9-75A1-BE73-9335C6A77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562600"/>
            <a:ext cx="2635371" cy="826202"/>
          </a:xfrm>
          <a:prstGeom prst="wedgeRectCallout">
            <a:avLst>
              <a:gd name="adj1" fmla="val 49525"/>
              <a:gd name="adj2" fmla="val -207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pH was chosen as the scanning path variable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D19E76F-F5AC-7CD9-60D1-76DB33232A0C}"/>
              </a:ext>
            </a:extLst>
          </p:cNvPr>
          <p:cNvSpPr/>
          <p:nvPr/>
        </p:nvSpPr>
        <p:spPr>
          <a:xfrm>
            <a:off x="1643222" y="1455863"/>
            <a:ext cx="593212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32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2">
            <a:extLst>
              <a:ext uri="{FF2B5EF4-FFF2-40B4-BE49-F238E27FC236}">
                <a16:creationId xmlns:a16="http://schemas.microsoft.com/office/drawing/2014/main" id="{8D935FEE-875B-412E-49AB-39324744C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6082178"/>
            <a:ext cx="4343400" cy="499578"/>
          </a:xfrm>
          <a:prstGeom prst="wedgeRectCallout">
            <a:avLst>
              <a:gd name="adj1" fmla="val -21121"/>
              <a:gd name="adj2" fmla="val -5064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On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step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pane, set progress variable and step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4D595B-7E03-5329-1ED4-70CB11BC87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994" y="149926"/>
            <a:ext cx="3764207" cy="4272147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9DEB91A2-9046-DECD-87C9-19D84D6C5397}"/>
              </a:ext>
            </a:extLst>
          </p:cNvPr>
          <p:cNvSpPr/>
          <p:nvPr/>
        </p:nvSpPr>
        <p:spPr>
          <a:xfrm>
            <a:off x="5486400" y="1600200"/>
            <a:ext cx="670912" cy="235211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95DF068-066E-9093-DEB4-E5D05157199A}"/>
              </a:ext>
            </a:extLst>
          </p:cNvPr>
          <p:cNvSpPr/>
          <p:nvPr/>
        </p:nvSpPr>
        <p:spPr>
          <a:xfrm>
            <a:off x="5257800" y="2286000"/>
            <a:ext cx="2895600" cy="34073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7F4868-C677-3BD2-323B-DA9E0FB9DC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94120" y="762000"/>
            <a:ext cx="6248400" cy="511937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33D27C81-07DA-9515-E1E3-210F88907E34}"/>
              </a:ext>
            </a:extLst>
          </p:cNvPr>
          <p:cNvSpPr/>
          <p:nvPr/>
        </p:nvSpPr>
        <p:spPr>
          <a:xfrm>
            <a:off x="529063" y="448323"/>
            <a:ext cx="616157" cy="26189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40BD1D-9CBD-439B-EA0B-09F65C32D3EB}"/>
              </a:ext>
            </a:extLst>
          </p:cNvPr>
          <p:cNvSpPr/>
          <p:nvPr/>
        </p:nvSpPr>
        <p:spPr>
          <a:xfrm>
            <a:off x="990600" y="1171852"/>
            <a:ext cx="1903520" cy="30574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226D40-DF5D-9CC9-3DE0-DC6DE9D37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67702"/>
            <a:ext cx="3654820" cy="413385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8145AC84-FF74-16FC-FA65-613FC0292415}"/>
              </a:ext>
            </a:extLst>
          </p:cNvPr>
          <p:cNvSpPr/>
          <p:nvPr/>
        </p:nvSpPr>
        <p:spPr>
          <a:xfrm>
            <a:off x="990599" y="1371600"/>
            <a:ext cx="1908699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80A3F9-6934-7511-F8E3-3BEEA9590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7105" y="961128"/>
            <a:ext cx="6248400" cy="513199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35E7339-385A-4EB7-F98A-F44A2A4D6379}"/>
              </a:ext>
            </a:extLst>
          </p:cNvPr>
          <p:cNvSpPr/>
          <p:nvPr/>
        </p:nvSpPr>
        <p:spPr>
          <a:xfrm>
            <a:off x="609600" y="607761"/>
            <a:ext cx="616157" cy="26189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314084C6-264B-D8C8-9174-114FB28FB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712124"/>
            <a:ext cx="4114800" cy="762000"/>
          </a:xfrm>
          <a:prstGeom prst="wedgeRectCallout">
            <a:avLst>
              <a:gd name="adj1" fmla="val 45211"/>
              <a:gd name="adj2" fmla="val -285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Cross-sections can also plot a variable at several points along the staging axis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1F43705A-F8DA-85D8-B041-AD9A5DAD6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292" y="923112"/>
            <a:ext cx="3437695" cy="762000"/>
          </a:xfrm>
          <a:prstGeom prst="wedgeRectCallout">
            <a:avLst>
              <a:gd name="adj1" fmla="val -54507"/>
              <a:gd name="adj2" fmla="val 206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Stack a value from several scanning paths (set on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step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pane)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0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>
            <a:extLst>
              <a:ext uri="{FF2B5EF4-FFF2-40B4-BE49-F238E27FC236}">
                <a16:creationId xmlns:a16="http://schemas.microsoft.com/office/drawing/2014/main" id="{E42ED39A-5DFD-2400-BBC1-F50481588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7443"/>
            <a:ext cx="5649897" cy="533400"/>
          </a:xfrm>
          <a:prstGeom prst="wedgeRectCallout">
            <a:avLst>
              <a:gd name="adj1" fmla="val 45211"/>
              <a:gd name="adj2" fmla="val -285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P2plot can make vertical cross-sections through a diagram</a:t>
            </a:r>
            <a:endParaRPr lang="en-US" b="1" i="1" baseline="-25000" dirty="0">
              <a:cs typeface="Calibri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1E42FF-9BAB-22FA-B251-4C8926B29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623" y="1371600"/>
            <a:ext cx="3914775" cy="445770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26FBD7DF-F28D-0462-1B1E-2AD27704D805}"/>
              </a:ext>
            </a:extLst>
          </p:cNvPr>
          <p:cNvSpPr/>
          <p:nvPr/>
        </p:nvSpPr>
        <p:spPr>
          <a:xfrm>
            <a:off x="3308411" y="2420644"/>
            <a:ext cx="1371600" cy="31191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BAD0B84-CF0A-028B-9823-3DE5D5A89466}"/>
              </a:ext>
            </a:extLst>
          </p:cNvPr>
          <p:cNvSpPr/>
          <p:nvPr/>
        </p:nvSpPr>
        <p:spPr>
          <a:xfrm>
            <a:off x="2367378" y="1699714"/>
            <a:ext cx="545977" cy="26189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87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88AD06-6861-561C-0C2B-7709996715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6617"/>
          <a:stretch/>
        </p:blipFill>
        <p:spPr>
          <a:xfrm>
            <a:off x="219075" y="158748"/>
            <a:ext cx="3774346" cy="2705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08C4A9-FB8D-8437-7740-903BB9802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25" y="1511298"/>
            <a:ext cx="6400800" cy="5239436"/>
          </a:xfrm>
          <a:prstGeom prst="rect">
            <a:avLst/>
          </a:prstGeom>
        </p:spPr>
      </p:pic>
      <p:sp>
        <p:nvSpPr>
          <p:cNvPr id="2" name="AutoShape 12">
            <a:extLst>
              <a:ext uri="{FF2B5EF4-FFF2-40B4-BE49-F238E27FC236}">
                <a16:creationId xmlns:a16="http://schemas.microsoft.com/office/drawing/2014/main" id="{6FA685AE-D53A-3BC2-0DC4-B37E5E73B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114801"/>
            <a:ext cx="3200400" cy="838200"/>
          </a:xfrm>
          <a:prstGeom prst="wedgeRectCallout">
            <a:avLst>
              <a:gd name="adj1" fmla="val -54350"/>
              <a:gd name="adj2" fmla="val -360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Stacked vertical sections display the Zn++ sorption isotherms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58B8E8-B1BC-3F55-CC2D-1B79C291479B}"/>
              </a:ext>
            </a:extLst>
          </p:cNvPr>
          <p:cNvSpPr/>
          <p:nvPr/>
        </p:nvSpPr>
        <p:spPr>
          <a:xfrm>
            <a:off x="966187" y="1160617"/>
            <a:ext cx="2158014" cy="283114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88DE787-F83B-5599-9014-899ADB0763A3}"/>
              </a:ext>
            </a:extLst>
          </p:cNvPr>
          <p:cNvSpPr/>
          <p:nvPr/>
        </p:nvSpPr>
        <p:spPr>
          <a:xfrm>
            <a:off x="685801" y="456840"/>
            <a:ext cx="457200" cy="26189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0C5175EF-6FDC-A393-316D-E21D77B4D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070" y="297289"/>
            <a:ext cx="2583402" cy="580991"/>
          </a:xfrm>
          <a:prstGeom prst="wedgeRectCallout">
            <a:avLst>
              <a:gd name="adj1" fmla="val -92268"/>
              <a:gd name="adj2" fmla="val -54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Select multiple pH values</a:t>
            </a:r>
            <a:endParaRPr lang="en-US" b="1" i="1" baseline="-25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611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95</Words>
  <Application>Microsoft Office PowerPoint</Application>
  <PresentationFormat>On-screen Show (4:3)</PresentationFormat>
  <Paragraphs>11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102</cp:revision>
  <dcterms:created xsi:type="dcterms:W3CDTF">2013-10-01T15:24:04Z</dcterms:created>
  <dcterms:modified xsi:type="dcterms:W3CDTF">2023-06-16T14:46:45Z</dcterms:modified>
</cp:coreProperties>
</file>