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1" r:id="rId2"/>
    <p:sldId id="335" r:id="rId3"/>
    <p:sldId id="336" r:id="rId4"/>
    <p:sldId id="337" r:id="rId5"/>
    <p:sldId id="338" r:id="rId6"/>
    <p:sldId id="339" r:id="rId7"/>
    <p:sldId id="34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2CFBB-1694-4B76-99E7-D6830BD58B53}" v="39" dt="2023-06-12T15:15:07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Stiegman" userId="c17585bb-87e1-48a4-bb24-c1ec8872690d" providerId="ADAL" clId="{9B12CFBB-1694-4B76-99E7-D6830BD58B53}"/>
    <pc:docChg chg="undo custSel addSld delSld modSld sldOrd">
      <pc:chgData name="Matt Stiegman" userId="c17585bb-87e1-48a4-bb24-c1ec8872690d" providerId="ADAL" clId="{9B12CFBB-1694-4B76-99E7-D6830BD58B53}" dt="2023-06-12T15:15:07.651" v="2575"/>
      <pc:docMkLst>
        <pc:docMk/>
      </pc:docMkLst>
      <pc:sldChg chg="del">
        <pc:chgData name="Matt Stiegman" userId="c17585bb-87e1-48a4-bb24-c1ec8872690d" providerId="ADAL" clId="{9B12CFBB-1694-4B76-99E7-D6830BD58B53}" dt="2023-06-07T17:50:51.671" v="2102" actId="47"/>
        <pc:sldMkLst>
          <pc:docMk/>
          <pc:sldMk cId="3330106319" sldId="334"/>
        </pc:sldMkLst>
      </pc:sldChg>
      <pc:sldChg chg="del">
        <pc:chgData name="Matt Stiegman" userId="c17585bb-87e1-48a4-bb24-c1ec8872690d" providerId="ADAL" clId="{9B12CFBB-1694-4B76-99E7-D6830BD58B53}" dt="2023-06-07T16:15:55.701" v="0" actId="47"/>
        <pc:sldMkLst>
          <pc:docMk/>
          <pc:sldMk cId="1925368509" sldId="335"/>
        </pc:sldMkLst>
      </pc:sldChg>
      <pc:sldChg chg="addSp delSp modSp new mod">
        <pc:chgData name="Matt Stiegman" userId="c17585bb-87e1-48a4-bb24-c1ec8872690d" providerId="ADAL" clId="{9B12CFBB-1694-4B76-99E7-D6830BD58B53}" dt="2023-06-09T17:13:53.649" v="2549" actId="1076"/>
        <pc:sldMkLst>
          <pc:docMk/>
          <pc:sldMk cId="3181559607" sldId="335"/>
        </pc:sldMkLst>
        <pc:spChg chg="add mod">
          <ac:chgData name="Matt Stiegman" userId="c17585bb-87e1-48a4-bb24-c1ec8872690d" providerId="ADAL" clId="{9B12CFBB-1694-4B76-99E7-D6830BD58B53}" dt="2023-06-09T17:13:53.649" v="2549" actId="1076"/>
          <ac:spMkLst>
            <pc:docMk/>
            <pc:sldMk cId="3181559607" sldId="335"/>
            <ac:spMk id="2" creationId="{1984EC4F-F831-6701-1368-B401F32098BD}"/>
          </ac:spMkLst>
        </pc:spChg>
        <pc:spChg chg="add del mod">
          <ac:chgData name="Matt Stiegman" userId="c17585bb-87e1-48a4-bb24-c1ec8872690d" providerId="ADAL" clId="{9B12CFBB-1694-4B76-99E7-D6830BD58B53}" dt="2023-06-08T16:36:30.391" v="2112" actId="478"/>
          <ac:spMkLst>
            <pc:docMk/>
            <pc:sldMk cId="3181559607" sldId="335"/>
            <ac:spMk id="4" creationId="{68A833EF-C63E-617E-1FA1-AF4D33E50E34}"/>
          </ac:spMkLst>
        </pc:spChg>
        <pc:spChg chg="add del mod">
          <ac:chgData name="Matt Stiegman" userId="c17585bb-87e1-48a4-bb24-c1ec8872690d" providerId="ADAL" clId="{9B12CFBB-1694-4B76-99E7-D6830BD58B53}" dt="2023-06-08T16:35:50.625" v="2109" actId="478"/>
          <ac:spMkLst>
            <pc:docMk/>
            <pc:sldMk cId="3181559607" sldId="335"/>
            <ac:spMk id="5" creationId="{D50D5FE9-16DB-0AE3-12E6-8144E86B8F92}"/>
          </ac:spMkLst>
        </pc:spChg>
        <pc:spChg chg="add del mod">
          <ac:chgData name="Matt Stiegman" userId="c17585bb-87e1-48a4-bb24-c1ec8872690d" providerId="ADAL" clId="{9B12CFBB-1694-4B76-99E7-D6830BD58B53}" dt="2023-06-09T17:07:51.317" v="2368" actId="478"/>
          <ac:spMkLst>
            <pc:docMk/>
            <pc:sldMk cId="3181559607" sldId="335"/>
            <ac:spMk id="6" creationId="{ACA7896A-C932-9CEE-04D6-B815AEF41AAA}"/>
          </ac:spMkLst>
        </pc:spChg>
        <pc:spChg chg="add mod">
          <ac:chgData name="Matt Stiegman" userId="c17585bb-87e1-48a4-bb24-c1ec8872690d" providerId="ADAL" clId="{9B12CFBB-1694-4B76-99E7-D6830BD58B53}" dt="2023-06-09T17:12:58.241" v="2445" actId="1076"/>
          <ac:spMkLst>
            <pc:docMk/>
            <pc:sldMk cId="3181559607" sldId="335"/>
            <ac:spMk id="7" creationId="{9097E06A-4476-2D40-998F-32E9D0236EF4}"/>
          </ac:spMkLst>
        </pc:spChg>
        <pc:spChg chg="add del mod">
          <ac:chgData name="Matt Stiegman" userId="c17585bb-87e1-48a4-bb24-c1ec8872690d" providerId="ADAL" clId="{9B12CFBB-1694-4B76-99E7-D6830BD58B53}" dt="2023-06-09T17:07:48.564" v="2367" actId="478"/>
          <ac:spMkLst>
            <pc:docMk/>
            <pc:sldMk cId="3181559607" sldId="335"/>
            <ac:spMk id="8" creationId="{FEBF002D-BB5A-2F53-353F-4144C82CE254}"/>
          </ac:spMkLst>
        </pc:spChg>
        <pc:spChg chg="add mod">
          <ac:chgData name="Matt Stiegman" userId="c17585bb-87e1-48a4-bb24-c1ec8872690d" providerId="ADAL" clId="{9B12CFBB-1694-4B76-99E7-D6830BD58B53}" dt="2023-06-09T17:12:53.584" v="2443" actId="1076"/>
          <ac:spMkLst>
            <pc:docMk/>
            <pc:sldMk cId="3181559607" sldId="335"/>
            <ac:spMk id="10" creationId="{D0C953F7-1F78-9D93-A889-C240F6EB4F76}"/>
          </ac:spMkLst>
        </pc:spChg>
        <pc:picChg chg="add del mod">
          <ac:chgData name="Matt Stiegman" userId="c17585bb-87e1-48a4-bb24-c1ec8872690d" providerId="ADAL" clId="{9B12CFBB-1694-4B76-99E7-D6830BD58B53}" dt="2023-06-08T16:35:34.373" v="2103" actId="478"/>
          <ac:picMkLst>
            <pc:docMk/>
            <pc:sldMk cId="3181559607" sldId="335"/>
            <ac:picMk id="3" creationId="{B38F9A87-764C-4F4F-049C-5B804EE8918A}"/>
          </ac:picMkLst>
        </pc:picChg>
        <pc:picChg chg="add mod ord">
          <ac:chgData name="Matt Stiegman" userId="c17585bb-87e1-48a4-bb24-c1ec8872690d" providerId="ADAL" clId="{9B12CFBB-1694-4B76-99E7-D6830BD58B53}" dt="2023-06-09T17:12:49.921" v="2442" actId="1076"/>
          <ac:picMkLst>
            <pc:docMk/>
            <pc:sldMk cId="3181559607" sldId="335"/>
            <ac:picMk id="9" creationId="{BD0D7EBC-B873-C6EB-2E8A-71CD92A6FE43}"/>
          </ac:picMkLst>
        </pc:picChg>
      </pc:sldChg>
      <pc:sldChg chg="addSp delSp modSp new mod">
        <pc:chgData name="Matt Stiegman" userId="c17585bb-87e1-48a4-bb24-c1ec8872690d" providerId="ADAL" clId="{9B12CFBB-1694-4B76-99E7-D6830BD58B53}" dt="2023-06-09T17:09:02.812" v="2385" actId="1076"/>
        <pc:sldMkLst>
          <pc:docMk/>
          <pc:sldMk cId="53502039" sldId="336"/>
        </pc:sldMkLst>
        <pc:spChg chg="add del mod">
          <ac:chgData name="Matt Stiegman" userId="c17585bb-87e1-48a4-bb24-c1ec8872690d" providerId="ADAL" clId="{9B12CFBB-1694-4B76-99E7-D6830BD58B53}" dt="2023-06-09T17:08:45.803" v="2382" actId="1076"/>
          <ac:spMkLst>
            <pc:docMk/>
            <pc:sldMk cId="53502039" sldId="336"/>
            <ac:spMk id="6" creationId="{E64CE0F9-BD02-4831-F9C7-63D7BEC23DFC}"/>
          </ac:spMkLst>
        </pc:spChg>
        <pc:spChg chg="add mod">
          <ac:chgData name="Matt Stiegman" userId="c17585bb-87e1-48a4-bb24-c1ec8872690d" providerId="ADAL" clId="{9B12CFBB-1694-4B76-99E7-D6830BD58B53}" dt="2023-06-09T17:08:54.532" v="2383" actId="1076"/>
          <ac:spMkLst>
            <pc:docMk/>
            <pc:sldMk cId="53502039" sldId="336"/>
            <ac:spMk id="7" creationId="{03699E37-B67D-CCDC-5577-CDA1FCA0BEA8}"/>
          </ac:spMkLst>
        </pc:spChg>
        <pc:spChg chg="add del mod">
          <ac:chgData name="Matt Stiegman" userId="c17585bb-87e1-48a4-bb24-c1ec8872690d" providerId="ADAL" clId="{9B12CFBB-1694-4B76-99E7-D6830BD58B53}" dt="2023-06-07T16:31:01.533" v="566" actId="478"/>
          <ac:spMkLst>
            <pc:docMk/>
            <pc:sldMk cId="53502039" sldId="336"/>
            <ac:spMk id="8" creationId="{C634ACB3-1091-08D3-4921-BF1B8546B7FA}"/>
          </ac:spMkLst>
        </pc:spChg>
        <pc:spChg chg="add mod">
          <ac:chgData name="Matt Stiegman" userId="c17585bb-87e1-48a4-bb24-c1ec8872690d" providerId="ADAL" clId="{9B12CFBB-1694-4B76-99E7-D6830BD58B53}" dt="2023-06-09T17:09:02.812" v="2385" actId="1076"/>
          <ac:spMkLst>
            <pc:docMk/>
            <pc:sldMk cId="53502039" sldId="336"/>
            <ac:spMk id="9" creationId="{F69D5407-0AB3-65FF-1C75-8D4FC58AA40B}"/>
          </ac:spMkLst>
        </pc:spChg>
        <pc:spChg chg="add mod">
          <ac:chgData name="Matt Stiegman" userId="c17585bb-87e1-48a4-bb24-c1ec8872690d" providerId="ADAL" clId="{9B12CFBB-1694-4B76-99E7-D6830BD58B53}" dt="2023-06-09T17:08:57.056" v="2384" actId="1076"/>
          <ac:spMkLst>
            <pc:docMk/>
            <pc:sldMk cId="53502039" sldId="336"/>
            <ac:spMk id="10" creationId="{F11AB839-3BD8-D7A9-9D30-1306B4AD8EBC}"/>
          </ac:spMkLst>
        </pc:spChg>
        <pc:spChg chg="add mod">
          <ac:chgData name="Matt Stiegman" userId="c17585bb-87e1-48a4-bb24-c1ec8872690d" providerId="ADAL" clId="{9B12CFBB-1694-4B76-99E7-D6830BD58B53}" dt="2023-06-09T17:08:43.911" v="2381" actId="1076"/>
          <ac:spMkLst>
            <pc:docMk/>
            <pc:sldMk cId="53502039" sldId="336"/>
            <ac:spMk id="11" creationId="{5D9C7C8E-3135-BA39-8605-5BD8A1A58DF3}"/>
          </ac:spMkLst>
        </pc:spChg>
        <pc:spChg chg="add mod">
          <ac:chgData name="Matt Stiegman" userId="c17585bb-87e1-48a4-bb24-c1ec8872690d" providerId="ADAL" clId="{9B12CFBB-1694-4B76-99E7-D6830BD58B53}" dt="2023-06-09T17:08:34.113" v="2376" actId="1076"/>
          <ac:spMkLst>
            <pc:docMk/>
            <pc:sldMk cId="53502039" sldId="336"/>
            <ac:spMk id="12" creationId="{CD62ED66-0408-DBF3-52B7-45D60DF3611B}"/>
          </ac:spMkLst>
        </pc:spChg>
        <pc:picChg chg="add del mod">
          <ac:chgData name="Matt Stiegman" userId="c17585bb-87e1-48a4-bb24-c1ec8872690d" providerId="ADAL" clId="{9B12CFBB-1694-4B76-99E7-D6830BD58B53}" dt="2023-06-08T16:37:42.540" v="2128" actId="478"/>
          <ac:picMkLst>
            <pc:docMk/>
            <pc:sldMk cId="53502039" sldId="336"/>
            <ac:picMk id="3" creationId="{CFF5134F-5636-E791-DA96-BA623E15D73A}"/>
          </ac:picMkLst>
        </pc:picChg>
        <pc:picChg chg="add mod ord modCrop">
          <ac:chgData name="Matt Stiegman" userId="c17585bb-87e1-48a4-bb24-c1ec8872690d" providerId="ADAL" clId="{9B12CFBB-1694-4B76-99E7-D6830BD58B53}" dt="2023-06-09T17:08:31.529" v="2375" actId="1076"/>
          <ac:picMkLst>
            <pc:docMk/>
            <pc:sldMk cId="53502039" sldId="336"/>
            <ac:picMk id="4" creationId="{FB6C388F-8D03-C649-32F8-4F32883D3ECA}"/>
          </ac:picMkLst>
        </pc:picChg>
        <pc:picChg chg="add del mod">
          <ac:chgData name="Matt Stiegman" userId="c17585bb-87e1-48a4-bb24-c1ec8872690d" providerId="ADAL" clId="{9B12CFBB-1694-4B76-99E7-D6830BD58B53}" dt="2023-06-08T16:38:03.033" v="2134" actId="478"/>
          <ac:picMkLst>
            <pc:docMk/>
            <pc:sldMk cId="53502039" sldId="336"/>
            <ac:picMk id="5" creationId="{96280B5F-4D29-13E9-2D7E-13D1A4B28B17}"/>
          </ac:picMkLst>
        </pc:picChg>
        <pc:picChg chg="add mod ord modCrop">
          <ac:chgData name="Matt Stiegman" userId="c17585bb-87e1-48a4-bb24-c1ec8872690d" providerId="ADAL" clId="{9B12CFBB-1694-4B76-99E7-D6830BD58B53}" dt="2023-06-09T17:08:35.674" v="2377" actId="1076"/>
          <ac:picMkLst>
            <pc:docMk/>
            <pc:sldMk cId="53502039" sldId="336"/>
            <ac:picMk id="13" creationId="{AA87E2D7-2AC1-CC3E-F786-E042569791A5}"/>
          </ac:picMkLst>
        </pc:picChg>
      </pc:sldChg>
      <pc:sldChg chg="del">
        <pc:chgData name="Matt Stiegman" userId="c17585bb-87e1-48a4-bb24-c1ec8872690d" providerId="ADAL" clId="{9B12CFBB-1694-4B76-99E7-D6830BD58B53}" dt="2023-06-07T16:15:56.279" v="1" actId="47"/>
        <pc:sldMkLst>
          <pc:docMk/>
          <pc:sldMk cId="1024388292" sldId="336"/>
        </pc:sldMkLst>
      </pc:sldChg>
      <pc:sldChg chg="addSp delSp modSp new mod">
        <pc:chgData name="Matt Stiegman" userId="c17585bb-87e1-48a4-bb24-c1ec8872690d" providerId="ADAL" clId="{9B12CFBB-1694-4B76-99E7-D6830BD58B53}" dt="2023-06-09T17:10:53.322" v="2430" actId="1076"/>
        <pc:sldMkLst>
          <pc:docMk/>
          <pc:sldMk cId="439429420" sldId="337"/>
        </pc:sldMkLst>
        <pc:spChg chg="add mod">
          <ac:chgData name="Matt Stiegman" userId="c17585bb-87e1-48a4-bb24-c1ec8872690d" providerId="ADAL" clId="{9B12CFBB-1694-4B76-99E7-D6830BD58B53}" dt="2023-06-09T17:10:53.322" v="2430" actId="1076"/>
          <ac:spMkLst>
            <pc:docMk/>
            <pc:sldMk cId="439429420" sldId="337"/>
            <ac:spMk id="2" creationId="{87127517-2FB5-F7B9-DD76-7C1588C91D8E}"/>
          </ac:spMkLst>
        </pc:spChg>
        <pc:spChg chg="add mod">
          <ac:chgData name="Matt Stiegman" userId="c17585bb-87e1-48a4-bb24-c1ec8872690d" providerId="ADAL" clId="{9B12CFBB-1694-4B76-99E7-D6830BD58B53}" dt="2023-06-09T17:10:09.621" v="2391" actId="113"/>
          <ac:spMkLst>
            <pc:docMk/>
            <pc:sldMk cId="439429420" sldId="337"/>
            <ac:spMk id="8" creationId="{C090E85D-966B-D6BE-1B8D-456666737C79}"/>
          </ac:spMkLst>
        </pc:spChg>
        <pc:spChg chg="add mod">
          <ac:chgData name="Matt Stiegman" userId="c17585bb-87e1-48a4-bb24-c1ec8872690d" providerId="ADAL" clId="{9B12CFBB-1694-4B76-99E7-D6830BD58B53}" dt="2023-06-09T17:10:21.841" v="2393" actId="14100"/>
          <ac:spMkLst>
            <pc:docMk/>
            <pc:sldMk cId="439429420" sldId="337"/>
            <ac:spMk id="9" creationId="{5BAFA83A-96B7-3273-8871-2447F3C2B0B3}"/>
          </ac:spMkLst>
        </pc:spChg>
        <pc:spChg chg="add del mod">
          <ac:chgData name="Matt Stiegman" userId="c17585bb-87e1-48a4-bb24-c1ec8872690d" providerId="ADAL" clId="{9B12CFBB-1694-4B76-99E7-D6830BD58B53}" dt="2023-06-09T15:31:00.990" v="2313" actId="478"/>
          <ac:spMkLst>
            <pc:docMk/>
            <pc:sldMk cId="439429420" sldId="337"/>
            <ac:spMk id="10" creationId="{64C2BE9D-DD91-4E49-8447-DAF491EC7430}"/>
          </ac:spMkLst>
        </pc:spChg>
        <pc:spChg chg="add del mod">
          <ac:chgData name="Matt Stiegman" userId="c17585bb-87e1-48a4-bb24-c1ec8872690d" providerId="ADAL" clId="{9B12CFBB-1694-4B76-99E7-D6830BD58B53}" dt="2023-06-09T17:09:13.702" v="2386" actId="478"/>
          <ac:spMkLst>
            <pc:docMk/>
            <pc:sldMk cId="439429420" sldId="337"/>
            <ac:spMk id="11" creationId="{92B9A22A-99F0-FF2F-64AA-0E17C11A9A69}"/>
          </ac:spMkLst>
        </pc:spChg>
        <pc:spChg chg="add del mod">
          <ac:chgData name="Matt Stiegman" userId="c17585bb-87e1-48a4-bb24-c1ec8872690d" providerId="ADAL" clId="{9B12CFBB-1694-4B76-99E7-D6830BD58B53}" dt="2023-06-08T16:40:01.436" v="2146" actId="478"/>
          <ac:spMkLst>
            <pc:docMk/>
            <pc:sldMk cId="439429420" sldId="337"/>
            <ac:spMk id="12" creationId="{E6E90344-7BC8-80F0-54C6-878016614C70}"/>
          </ac:spMkLst>
        </pc:spChg>
        <pc:spChg chg="add del mod">
          <ac:chgData name="Matt Stiegman" userId="c17585bb-87e1-48a4-bb24-c1ec8872690d" providerId="ADAL" clId="{9B12CFBB-1694-4B76-99E7-D6830BD58B53}" dt="2023-06-08T16:39:59.473" v="2145" actId="478"/>
          <ac:spMkLst>
            <pc:docMk/>
            <pc:sldMk cId="439429420" sldId="337"/>
            <ac:spMk id="13" creationId="{1EFA65D9-7ED8-6377-AECC-D7FE60961D1E}"/>
          </ac:spMkLst>
        </pc:spChg>
        <pc:picChg chg="add del mod">
          <ac:chgData name="Matt Stiegman" userId="c17585bb-87e1-48a4-bb24-c1ec8872690d" providerId="ADAL" clId="{9B12CFBB-1694-4B76-99E7-D6830BD58B53}" dt="2023-06-08T16:41:40.578" v="2167" actId="478"/>
          <ac:picMkLst>
            <pc:docMk/>
            <pc:sldMk cId="439429420" sldId="337"/>
            <ac:picMk id="3" creationId="{3BD6C6DE-1E5B-9082-47AD-86980015C964}"/>
          </ac:picMkLst>
        </pc:picChg>
        <pc:picChg chg="add del mod ord">
          <ac:chgData name="Matt Stiegman" userId="c17585bb-87e1-48a4-bb24-c1ec8872690d" providerId="ADAL" clId="{9B12CFBB-1694-4B76-99E7-D6830BD58B53}" dt="2023-06-08T16:43:49.623" v="2174" actId="478"/>
          <ac:picMkLst>
            <pc:docMk/>
            <pc:sldMk cId="439429420" sldId="337"/>
            <ac:picMk id="4" creationId="{5C730D8B-1C11-DCF5-985D-A674781F4BC6}"/>
          </ac:picMkLst>
        </pc:picChg>
        <pc:picChg chg="add del mod">
          <ac:chgData name="Matt Stiegman" userId="c17585bb-87e1-48a4-bb24-c1ec8872690d" providerId="ADAL" clId="{9B12CFBB-1694-4B76-99E7-D6830BD58B53}" dt="2023-06-08T16:44:03.931" v="2180" actId="478"/>
          <ac:picMkLst>
            <pc:docMk/>
            <pc:sldMk cId="439429420" sldId="337"/>
            <ac:picMk id="5" creationId="{420F294C-6B4E-8E28-472C-01F3FE2CBDF3}"/>
          </ac:picMkLst>
        </pc:picChg>
        <pc:picChg chg="add del mod">
          <ac:chgData name="Matt Stiegman" userId="c17585bb-87e1-48a4-bb24-c1ec8872690d" providerId="ADAL" clId="{9B12CFBB-1694-4B76-99E7-D6830BD58B53}" dt="2023-06-08T16:39:21.402" v="2144" actId="478"/>
          <ac:picMkLst>
            <pc:docMk/>
            <pc:sldMk cId="439429420" sldId="337"/>
            <ac:picMk id="7" creationId="{BF87ECB8-9287-1B5B-0955-62ECEC5DEE2C}"/>
          </ac:picMkLst>
        </pc:picChg>
        <pc:picChg chg="add mod ord">
          <ac:chgData name="Matt Stiegman" userId="c17585bb-87e1-48a4-bb24-c1ec8872690d" providerId="ADAL" clId="{9B12CFBB-1694-4B76-99E7-D6830BD58B53}" dt="2023-06-09T17:09:52.259" v="2387" actId="14826"/>
          <ac:picMkLst>
            <pc:docMk/>
            <pc:sldMk cId="439429420" sldId="337"/>
            <ac:picMk id="14" creationId="{9137E69B-F708-9319-DA18-C9D1334F8D57}"/>
          </ac:picMkLst>
        </pc:picChg>
        <pc:picChg chg="add mod ord">
          <ac:chgData name="Matt Stiegman" userId="c17585bb-87e1-48a4-bb24-c1ec8872690d" providerId="ADAL" clId="{9B12CFBB-1694-4B76-99E7-D6830BD58B53}" dt="2023-06-08T16:45:39.344" v="2189" actId="1076"/>
          <ac:picMkLst>
            <pc:docMk/>
            <pc:sldMk cId="439429420" sldId="337"/>
            <ac:picMk id="16" creationId="{55FB0DD3-407F-5666-03B8-B3FD0FA00DFA}"/>
          </ac:picMkLst>
        </pc:picChg>
      </pc:sldChg>
      <pc:sldChg chg="del">
        <pc:chgData name="Matt Stiegman" userId="c17585bb-87e1-48a4-bb24-c1ec8872690d" providerId="ADAL" clId="{9B12CFBB-1694-4B76-99E7-D6830BD58B53}" dt="2023-06-07T16:15:56.732" v="2" actId="47"/>
        <pc:sldMkLst>
          <pc:docMk/>
          <pc:sldMk cId="1607585185" sldId="337"/>
        </pc:sldMkLst>
      </pc:sldChg>
      <pc:sldChg chg="del">
        <pc:chgData name="Matt Stiegman" userId="c17585bb-87e1-48a4-bb24-c1ec8872690d" providerId="ADAL" clId="{9B12CFBB-1694-4B76-99E7-D6830BD58B53}" dt="2023-06-07T16:15:57.232" v="3" actId="47"/>
        <pc:sldMkLst>
          <pc:docMk/>
          <pc:sldMk cId="159920553" sldId="338"/>
        </pc:sldMkLst>
      </pc:sldChg>
      <pc:sldChg chg="addSp delSp modSp new mod">
        <pc:chgData name="Matt Stiegman" userId="c17585bb-87e1-48a4-bb24-c1ec8872690d" providerId="ADAL" clId="{9B12CFBB-1694-4B76-99E7-D6830BD58B53}" dt="2023-06-09T17:15:48.315" v="2567" actId="404"/>
        <pc:sldMkLst>
          <pc:docMk/>
          <pc:sldMk cId="1773662925" sldId="338"/>
        </pc:sldMkLst>
        <pc:spChg chg="add mod">
          <ac:chgData name="Matt Stiegman" userId="c17585bb-87e1-48a4-bb24-c1ec8872690d" providerId="ADAL" clId="{9B12CFBB-1694-4B76-99E7-D6830BD58B53}" dt="2023-06-09T17:11:24.291" v="2436" actId="1076"/>
          <ac:spMkLst>
            <pc:docMk/>
            <pc:sldMk cId="1773662925" sldId="338"/>
            <ac:spMk id="6" creationId="{89F5119E-AE36-5140-755D-B3083CB1EA41}"/>
          </ac:spMkLst>
        </pc:spChg>
        <pc:spChg chg="add mod">
          <ac:chgData name="Matt Stiegman" userId="c17585bb-87e1-48a4-bb24-c1ec8872690d" providerId="ADAL" clId="{9B12CFBB-1694-4B76-99E7-D6830BD58B53}" dt="2023-06-09T17:15:48.315" v="2567" actId="404"/>
          <ac:spMkLst>
            <pc:docMk/>
            <pc:sldMk cId="1773662925" sldId="338"/>
            <ac:spMk id="7" creationId="{CDE86C5E-124E-E954-42B4-15BF96ABEE6C}"/>
          </ac:spMkLst>
        </pc:spChg>
        <pc:spChg chg="add del mod">
          <ac:chgData name="Matt Stiegman" userId="c17585bb-87e1-48a4-bb24-c1ec8872690d" providerId="ADAL" clId="{9B12CFBB-1694-4B76-99E7-D6830BD58B53}" dt="2023-06-09T15:34:02.016" v="2328" actId="478"/>
          <ac:spMkLst>
            <pc:docMk/>
            <pc:sldMk cId="1773662925" sldId="338"/>
            <ac:spMk id="8" creationId="{84074430-F646-0CF6-5638-64A9246B279F}"/>
          </ac:spMkLst>
        </pc:spChg>
        <pc:spChg chg="add mod">
          <ac:chgData name="Matt Stiegman" userId="c17585bb-87e1-48a4-bb24-c1ec8872690d" providerId="ADAL" clId="{9B12CFBB-1694-4B76-99E7-D6830BD58B53}" dt="2023-06-09T17:11:21.282" v="2435" actId="1076"/>
          <ac:spMkLst>
            <pc:docMk/>
            <pc:sldMk cId="1773662925" sldId="338"/>
            <ac:spMk id="9" creationId="{34919056-44A3-8015-CDF0-1DA282E488E3}"/>
          </ac:spMkLst>
        </pc:spChg>
        <pc:spChg chg="add del mod">
          <ac:chgData name="Matt Stiegman" userId="c17585bb-87e1-48a4-bb24-c1ec8872690d" providerId="ADAL" clId="{9B12CFBB-1694-4B76-99E7-D6830BD58B53}" dt="2023-06-08T16:48:18.133" v="2207" actId="478"/>
          <ac:spMkLst>
            <pc:docMk/>
            <pc:sldMk cId="1773662925" sldId="338"/>
            <ac:spMk id="10" creationId="{DE506854-52E2-922D-8AC8-9690F4DF7C65}"/>
          </ac:spMkLst>
        </pc:spChg>
        <pc:spChg chg="add mod">
          <ac:chgData name="Matt Stiegman" userId="c17585bb-87e1-48a4-bb24-c1ec8872690d" providerId="ADAL" clId="{9B12CFBB-1694-4B76-99E7-D6830BD58B53}" dt="2023-06-09T15:36:31.892" v="2343" actId="1076"/>
          <ac:spMkLst>
            <pc:docMk/>
            <pc:sldMk cId="1773662925" sldId="338"/>
            <ac:spMk id="11" creationId="{20FD6F13-DD37-05D7-AA45-1739B185DA09}"/>
          </ac:spMkLst>
        </pc:spChg>
        <pc:picChg chg="add del mod">
          <ac:chgData name="Matt Stiegman" userId="c17585bb-87e1-48a4-bb24-c1ec8872690d" providerId="ADAL" clId="{9B12CFBB-1694-4B76-99E7-D6830BD58B53}" dt="2023-06-08T16:45:43.730" v="2190" actId="478"/>
          <ac:picMkLst>
            <pc:docMk/>
            <pc:sldMk cId="1773662925" sldId="338"/>
            <ac:picMk id="3" creationId="{FA27AA06-020F-F2FE-0325-B4783FC9737B}"/>
          </ac:picMkLst>
        </pc:picChg>
        <pc:picChg chg="add mod ord">
          <ac:chgData name="Matt Stiegman" userId="c17585bb-87e1-48a4-bb24-c1ec8872690d" providerId="ADAL" clId="{9B12CFBB-1694-4B76-99E7-D6830BD58B53}" dt="2023-06-09T15:36:27.589" v="2342" actId="1076"/>
          <ac:picMkLst>
            <pc:docMk/>
            <pc:sldMk cId="1773662925" sldId="338"/>
            <ac:picMk id="4" creationId="{2B1BB4CD-20F7-5A4C-620D-1532267DDC71}"/>
          </ac:picMkLst>
        </pc:picChg>
        <pc:picChg chg="add del mod">
          <ac:chgData name="Matt Stiegman" userId="c17585bb-87e1-48a4-bb24-c1ec8872690d" providerId="ADAL" clId="{9B12CFBB-1694-4B76-99E7-D6830BD58B53}" dt="2023-06-08T16:47:14.020" v="2191" actId="478"/>
          <ac:picMkLst>
            <pc:docMk/>
            <pc:sldMk cId="1773662925" sldId="338"/>
            <ac:picMk id="5" creationId="{306907D4-A6FF-FBFD-3B87-17BF8119A272}"/>
          </ac:picMkLst>
        </pc:picChg>
      </pc:sldChg>
      <pc:sldChg chg="del">
        <pc:chgData name="Matt Stiegman" userId="c17585bb-87e1-48a4-bb24-c1ec8872690d" providerId="ADAL" clId="{9B12CFBB-1694-4B76-99E7-D6830BD58B53}" dt="2023-06-07T16:15:57.639" v="4" actId="47"/>
        <pc:sldMkLst>
          <pc:docMk/>
          <pc:sldMk cId="470548388" sldId="339"/>
        </pc:sldMkLst>
      </pc:sldChg>
      <pc:sldChg chg="addSp delSp modSp new mod">
        <pc:chgData name="Matt Stiegman" userId="c17585bb-87e1-48a4-bb24-c1ec8872690d" providerId="ADAL" clId="{9B12CFBB-1694-4B76-99E7-D6830BD58B53}" dt="2023-06-09T15:37:31.544" v="2352" actId="478"/>
        <pc:sldMkLst>
          <pc:docMk/>
          <pc:sldMk cId="3866275617" sldId="339"/>
        </pc:sldMkLst>
        <pc:spChg chg="add mod">
          <ac:chgData name="Matt Stiegman" userId="c17585bb-87e1-48a4-bb24-c1ec8872690d" providerId="ADAL" clId="{9B12CFBB-1694-4B76-99E7-D6830BD58B53}" dt="2023-06-09T15:36:57.963" v="2347" actId="1076"/>
          <ac:spMkLst>
            <pc:docMk/>
            <pc:sldMk cId="3866275617" sldId="339"/>
            <ac:spMk id="6" creationId="{94C7BDFA-D50A-4583-A453-5F58523A47D6}"/>
          </ac:spMkLst>
        </pc:spChg>
        <pc:spChg chg="add mod ord">
          <ac:chgData name="Matt Stiegman" userId="c17585bb-87e1-48a4-bb24-c1ec8872690d" providerId="ADAL" clId="{9B12CFBB-1694-4B76-99E7-D6830BD58B53}" dt="2023-06-09T15:37:12.868" v="2351" actId="14100"/>
          <ac:spMkLst>
            <pc:docMk/>
            <pc:sldMk cId="3866275617" sldId="339"/>
            <ac:spMk id="7" creationId="{7F148BC3-4722-AD67-1C24-44A43B77549A}"/>
          </ac:spMkLst>
        </pc:spChg>
        <pc:spChg chg="add del mod ord">
          <ac:chgData name="Matt Stiegman" userId="c17585bb-87e1-48a4-bb24-c1ec8872690d" providerId="ADAL" clId="{9B12CFBB-1694-4B76-99E7-D6830BD58B53}" dt="2023-06-09T15:37:31.544" v="2352" actId="478"/>
          <ac:spMkLst>
            <pc:docMk/>
            <pc:sldMk cId="3866275617" sldId="339"/>
            <ac:spMk id="8" creationId="{DA0C3A5D-25BD-6491-D669-1E5D7D1C552F}"/>
          </ac:spMkLst>
        </pc:spChg>
        <pc:spChg chg="add del mod">
          <ac:chgData name="Matt Stiegman" userId="c17585bb-87e1-48a4-bb24-c1ec8872690d" providerId="ADAL" clId="{9B12CFBB-1694-4B76-99E7-D6830BD58B53}" dt="2023-06-08T16:51:19.105" v="2220" actId="478"/>
          <ac:spMkLst>
            <pc:docMk/>
            <pc:sldMk cId="3866275617" sldId="339"/>
            <ac:spMk id="11" creationId="{DEF47C52-F115-1A25-9586-0CB5B00477A0}"/>
          </ac:spMkLst>
        </pc:spChg>
        <pc:spChg chg="add mod">
          <ac:chgData name="Matt Stiegman" userId="c17585bb-87e1-48a4-bb24-c1ec8872690d" providerId="ADAL" clId="{9B12CFBB-1694-4B76-99E7-D6830BD58B53}" dt="2023-06-09T15:37:05.181" v="2349" actId="1076"/>
          <ac:spMkLst>
            <pc:docMk/>
            <pc:sldMk cId="3866275617" sldId="339"/>
            <ac:spMk id="12" creationId="{98B3DA4C-6049-736C-99FF-BBC725F7F82A}"/>
          </ac:spMkLst>
        </pc:spChg>
        <pc:picChg chg="add del mod">
          <ac:chgData name="Matt Stiegman" userId="c17585bb-87e1-48a4-bb24-c1ec8872690d" providerId="ADAL" clId="{9B12CFBB-1694-4B76-99E7-D6830BD58B53}" dt="2023-06-08T16:50:46.084" v="2211" actId="478"/>
          <ac:picMkLst>
            <pc:docMk/>
            <pc:sldMk cId="3866275617" sldId="339"/>
            <ac:picMk id="3" creationId="{9946476A-E452-7CDB-6CC2-09AFA88775AB}"/>
          </ac:picMkLst>
        </pc:picChg>
        <pc:picChg chg="add mod ord">
          <ac:chgData name="Matt Stiegman" userId="c17585bb-87e1-48a4-bb24-c1ec8872690d" providerId="ADAL" clId="{9B12CFBB-1694-4B76-99E7-D6830BD58B53}" dt="2023-06-09T15:37:00.994" v="2348" actId="1076"/>
          <ac:picMkLst>
            <pc:docMk/>
            <pc:sldMk cId="3866275617" sldId="339"/>
            <ac:picMk id="4" creationId="{647ECB21-DC05-6B36-BEF3-F184AFF14EE8}"/>
          </ac:picMkLst>
        </pc:picChg>
        <pc:picChg chg="add del mod">
          <ac:chgData name="Matt Stiegman" userId="c17585bb-87e1-48a4-bb24-c1ec8872690d" providerId="ADAL" clId="{9B12CFBB-1694-4B76-99E7-D6830BD58B53}" dt="2023-06-07T17:08:07.677" v="1446" actId="478"/>
          <ac:picMkLst>
            <pc:docMk/>
            <pc:sldMk cId="3866275617" sldId="339"/>
            <ac:picMk id="5" creationId="{A00723D6-C660-1138-819E-6497BB9974BA}"/>
          </ac:picMkLst>
        </pc:picChg>
        <pc:picChg chg="add del mod">
          <ac:chgData name="Matt Stiegman" userId="c17585bb-87e1-48a4-bb24-c1ec8872690d" providerId="ADAL" clId="{9B12CFBB-1694-4B76-99E7-D6830BD58B53}" dt="2023-06-08T16:50:45.350" v="2210" actId="478"/>
          <ac:picMkLst>
            <pc:docMk/>
            <pc:sldMk cId="3866275617" sldId="339"/>
            <ac:picMk id="10" creationId="{15E6B100-3965-2B8F-3DB7-D1123188ED24}"/>
          </ac:picMkLst>
        </pc:picChg>
      </pc:sldChg>
      <pc:sldChg chg="del">
        <pc:chgData name="Matt Stiegman" userId="c17585bb-87e1-48a4-bb24-c1ec8872690d" providerId="ADAL" clId="{9B12CFBB-1694-4B76-99E7-D6830BD58B53}" dt="2023-06-07T16:15:58.154" v="5" actId="47"/>
        <pc:sldMkLst>
          <pc:docMk/>
          <pc:sldMk cId="2476245693" sldId="340"/>
        </pc:sldMkLst>
      </pc:sldChg>
      <pc:sldChg chg="addSp delSp modSp new mod">
        <pc:chgData name="Matt Stiegman" userId="c17585bb-87e1-48a4-bb24-c1ec8872690d" providerId="ADAL" clId="{9B12CFBB-1694-4B76-99E7-D6830BD58B53}" dt="2023-06-09T17:16:16.009" v="2571" actId="404"/>
        <pc:sldMkLst>
          <pc:docMk/>
          <pc:sldMk cId="3149334658" sldId="340"/>
        </pc:sldMkLst>
        <pc:spChg chg="add mod">
          <ac:chgData name="Matt Stiegman" userId="c17585bb-87e1-48a4-bb24-c1ec8872690d" providerId="ADAL" clId="{9B12CFBB-1694-4B76-99E7-D6830BD58B53}" dt="2023-06-09T17:16:16.009" v="2571" actId="404"/>
          <ac:spMkLst>
            <pc:docMk/>
            <pc:sldMk cId="3149334658" sldId="340"/>
            <ac:spMk id="4" creationId="{12EE91EC-111A-3504-6638-27D6AD4108D7}"/>
          </ac:spMkLst>
        </pc:spChg>
        <pc:spChg chg="add del mod">
          <ac:chgData name="Matt Stiegman" userId="c17585bb-87e1-48a4-bb24-c1ec8872690d" providerId="ADAL" clId="{9B12CFBB-1694-4B76-99E7-D6830BD58B53}" dt="2023-06-07T17:17:26.830" v="1961" actId="478"/>
          <ac:spMkLst>
            <pc:docMk/>
            <pc:sldMk cId="3149334658" sldId="340"/>
            <ac:spMk id="5" creationId="{685639FC-997C-1230-6362-6E2130A9C6E4}"/>
          </ac:spMkLst>
        </pc:spChg>
        <pc:spChg chg="add mod">
          <ac:chgData name="Matt Stiegman" userId="c17585bb-87e1-48a4-bb24-c1ec8872690d" providerId="ADAL" clId="{9B12CFBB-1694-4B76-99E7-D6830BD58B53}" dt="2023-06-09T17:15:37.664" v="2563" actId="404"/>
          <ac:spMkLst>
            <pc:docMk/>
            <pc:sldMk cId="3149334658" sldId="340"/>
            <ac:spMk id="6" creationId="{B4D28E90-F678-C30F-EDC1-D2E61F12900E}"/>
          </ac:spMkLst>
        </pc:spChg>
        <pc:spChg chg="add mod">
          <ac:chgData name="Matt Stiegman" userId="c17585bb-87e1-48a4-bb24-c1ec8872690d" providerId="ADAL" clId="{9B12CFBB-1694-4B76-99E7-D6830BD58B53}" dt="2023-06-09T17:15:20.562" v="2558" actId="20577"/>
          <ac:spMkLst>
            <pc:docMk/>
            <pc:sldMk cId="3149334658" sldId="340"/>
            <ac:spMk id="7" creationId="{85C9F2EE-162B-D26D-9A0C-339D223D6088}"/>
          </ac:spMkLst>
        </pc:spChg>
        <pc:picChg chg="add del mod">
          <ac:chgData name="Matt Stiegman" userId="c17585bb-87e1-48a4-bb24-c1ec8872690d" providerId="ADAL" clId="{9B12CFBB-1694-4B76-99E7-D6830BD58B53}" dt="2023-06-08T16:53:28.369" v="2281" actId="478"/>
          <ac:picMkLst>
            <pc:docMk/>
            <pc:sldMk cId="3149334658" sldId="340"/>
            <ac:picMk id="3" creationId="{AD04D8DA-8409-F35A-8F3F-F7E981C7DAB4}"/>
          </ac:picMkLst>
        </pc:picChg>
        <pc:picChg chg="add mod ord">
          <ac:chgData name="Matt Stiegman" userId="c17585bb-87e1-48a4-bb24-c1ec8872690d" providerId="ADAL" clId="{9B12CFBB-1694-4B76-99E7-D6830BD58B53}" dt="2023-06-09T17:14:45.403" v="2550" actId="14826"/>
          <ac:picMkLst>
            <pc:docMk/>
            <pc:sldMk cId="3149334658" sldId="340"/>
            <ac:picMk id="5" creationId="{ADA29161-C5A3-5D9E-6B85-845035A795B6}"/>
          </ac:picMkLst>
        </pc:picChg>
      </pc:sldChg>
      <pc:sldChg chg="addSp modSp new ord">
        <pc:chgData name="Matt Stiegman" userId="c17585bb-87e1-48a4-bb24-c1ec8872690d" providerId="ADAL" clId="{9B12CFBB-1694-4B76-99E7-D6830BD58B53}" dt="2023-06-12T15:15:07.651" v="2575"/>
        <pc:sldMkLst>
          <pc:docMk/>
          <pc:sldMk cId="2483075095" sldId="341"/>
        </pc:sldMkLst>
        <pc:picChg chg="add mod">
          <ac:chgData name="Matt Stiegman" userId="c17585bb-87e1-48a4-bb24-c1ec8872690d" providerId="ADAL" clId="{9B12CFBB-1694-4B76-99E7-D6830BD58B53}" dt="2023-06-12T15:15:07.651" v="2575"/>
          <ac:picMkLst>
            <pc:docMk/>
            <pc:sldMk cId="2483075095" sldId="341"/>
            <ac:picMk id="2" creationId="{27DD1A99-F637-3CE1-8785-999CA47492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9018B-6B2B-4AD9-8133-AE4374F4F8F8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2C003-8488-47B9-A14D-06155C0E8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4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2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2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4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0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6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8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2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5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DD1A99-F637-3CE1-8785-999CA4749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" y="-14937"/>
            <a:ext cx="8860536" cy="68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07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0D7EBC-B873-C6EB-2E8A-71CD92A6F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38052"/>
            <a:ext cx="7924800" cy="4781896"/>
          </a:xfrm>
          <a:prstGeom prst="rect">
            <a:avLst/>
          </a:prstGeom>
        </p:spPr>
      </p:pic>
      <p:sp>
        <p:nvSpPr>
          <p:cNvPr id="7" name="AutoShape 12">
            <a:extLst>
              <a:ext uri="{FF2B5EF4-FFF2-40B4-BE49-F238E27FC236}">
                <a16:creationId xmlns:a16="http://schemas.microsoft.com/office/drawing/2014/main" id="{9097E06A-4476-2D40-998F-32E9D0236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424561"/>
            <a:ext cx="1770650" cy="1000597"/>
          </a:xfrm>
          <a:prstGeom prst="wedgeRectCallout">
            <a:avLst>
              <a:gd name="adj1" fmla="val 20539"/>
              <a:gd name="adj2" fmla="val -7291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Oxygen is in equilibrium with atmosphere</a:t>
            </a:r>
            <a:endParaRPr lang="en-US" b="1" i="1" baseline="-25000" dirty="0">
              <a:cs typeface="Calibri" pitchFamily="34" charset="0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D0C953F7-1F78-9D93-A889-C240F6EB4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04800"/>
            <a:ext cx="4724400" cy="467197"/>
          </a:xfrm>
          <a:prstGeom prst="wedgeRectCallout">
            <a:avLst>
              <a:gd name="adj1" fmla="val -36728"/>
              <a:gd name="adj2" fmla="val 2789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Initial parameters for Gas Solubility diagram</a:t>
            </a:r>
          </a:p>
        </p:txBody>
      </p:sp>
      <p:sp>
        <p:nvSpPr>
          <p:cNvPr id="2" name="AutoShape 12">
            <a:extLst>
              <a:ext uri="{FF2B5EF4-FFF2-40B4-BE49-F238E27FC236}">
                <a16:creationId xmlns:a16="http://schemas.microsoft.com/office/drawing/2014/main" id="{1984EC4F-F831-6701-1368-B401F3209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311" y="5972348"/>
            <a:ext cx="4135809" cy="580852"/>
          </a:xfrm>
          <a:prstGeom prst="wedgeRectCallout">
            <a:avLst>
              <a:gd name="adj1" fmla="val 20739"/>
              <a:gd name="adj2" fmla="val -4629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Want to define the solubility of oxygen in water in terms of pH and salinity</a:t>
            </a:r>
            <a:endParaRPr lang="en-US" b="1" i="1" baseline="-250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55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87E2D7-2AC1-CC3E-F786-E04256979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437"/>
          <a:stretch/>
        </p:blipFill>
        <p:spPr>
          <a:xfrm>
            <a:off x="914400" y="1157323"/>
            <a:ext cx="7100650" cy="21382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6C388F-8D03-C649-32F8-4F32883D3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113"/>
          <a:stretch/>
        </p:blipFill>
        <p:spPr>
          <a:xfrm>
            <a:off x="914400" y="3555087"/>
            <a:ext cx="7100650" cy="231707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64CE0F9-BD02-4831-F9C7-63D7BEC23DFC}"/>
              </a:ext>
            </a:extLst>
          </p:cNvPr>
          <p:cNvSpPr/>
          <p:nvPr/>
        </p:nvSpPr>
        <p:spPr>
          <a:xfrm>
            <a:off x="2247900" y="1676400"/>
            <a:ext cx="838200" cy="21154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699E37-B67D-CCDC-5577-CDA1FCA0BEA8}"/>
              </a:ext>
            </a:extLst>
          </p:cNvPr>
          <p:cNvSpPr/>
          <p:nvPr/>
        </p:nvSpPr>
        <p:spPr>
          <a:xfrm>
            <a:off x="1638300" y="4069737"/>
            <a:ext cx="838200" cy="21154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F69D5407-0AB3-65FF-1C75-8D4FC58AA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226457"/>
            <a:ext cx="2286000" cy="1000597"/>
          </a:xfrm>
          <a:prstGeom prst="wedgeRectCallout">
            <a:avLst>
              <a:gd name="adj1" fmla="val -64374"/>
              <a:gd name="adj2" fmla="val -2305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Slide the temperature along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Y axis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 from 0⁰C to 100⁰C</a:t>
            </a:r>
            <a:endParaRPr lang="en-US" b="1" i="1" baseline="-25000" dirty="0">
              <a:cs typeface="Calibri" pitchFamily="34" charset="0"/>
            </a:endParaRPr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F11AB839-3BD8-D7A9-9D30-1306B4AD8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6260" y="4344414"/>
            <a:ext cx="2286000" cy="738423"/>
          </a:xfrm>
          <a:prstGeom prst="wedgeRectCallout">
            <a:avLst>
              <a:gd name="adj1" fmla="val -66394"/>
              <a:gd name="adj2" fmla="val 321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Titrate with 3 mol of NaCl along the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X axis</a:t>
            </a:r>
            <a:endParaRPr lang="en-US" b="1" i="1" baseline="-25000" dirty="0">
              <a:cs typeface="Calibri" pitchFamily="34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5D9C7C8E-3135-BA39-8605-5BD8A1A58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0691"/>
            <a:ext cx="3967949" cy="441309"/>
          </a:xfrm>
          <a:prstGeom prst="wedgeRectCallout">
            <a:avLst>
              <a:gd name="adj1" fmla="val -49424"/>
              <a:gd name="adj2" fmla="val 1447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Oxygen fugacity is fixed on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both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 axes</a:t>
            </a:r>
            <a:endParaRPr lang="en-US" b="1" i="1" baseline="-25000" dirty="0">
              <a:cs typeface="Calibri" pitchFamily="34" charset="0"/>
            </a:endParaRP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CD62ED66-0408-DBF3-52B7-45D60DF36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845" y="6055944"/>
            <a:ext cx="2643909" cy="558880"/>
          </a:xfrm>
          <a:prstGeom prst="wedgeRectCallout">
            <a:avLst>
              <a:gd name="adj1" fmla="val -49424"/>
              <a:gd name="adj2" fmla="val 1447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Run 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 Go 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Plot Results</a:t>
            </a:r>
            <a:endParaRPr lang="en-US" b="1" i="1" baseline="-250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137E69B-F708-9319-DA18-C9D1334F8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834" y="1225198"/>
            <a:ext cx="6366113" cy="49609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FB0DD3-407F-5666-03B8-B3FD0FA00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870" y="2393662"/>
            <a:ext cx="3731541" cy="2145185"/>
          </a:xfrm>
          <a:prstGeom prst="rect">
            <a:avLst/>
          </a:prstGeom>
        </p:spPr>
      </p:pic>
      <p:sp>
        <p:nvSpPr>
          <p:cNvPr id="8" name="AutoShape 12">
            <a:extLst>
              <a:ext uri="{FF2B5EF4-FFF2-40B4-BE49-F238E27FC236}">
                <a16:creationId xmlns:a16="http://schemas.microsoft.com/office/drawing/2014/main" id="{C090E85D-966B-D6BE-1B8D-456666737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6" y="381000"/>
            <a:ext cx="3766974" cy="457200"/>
          </a:xfrm>
          <a:prstGeom prst="wedgeRectCallout">
            <a:avLst>
              <a:gd name="adj1" fmla="val 5774"/>
              <a:gd name="adj2" fmla="val -4940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Format 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Axis Range and Variables</a:t>
            </a:r>
            <a:endParaRPr lang="en-US" b="1" i="1" baseline="-250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5BAFA83A-96B7-3273-8871-2447F3C2B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759104"/>
            <a:ext cx="1828800" cy="948207"/>
          </a:xfrm>
          <a:prstGeom prst="wedgeRectCallout">
            <a:avLst>
              <a:gd name="adj1" fmla="val -22776"/>
              <a:gd name="adj2" fmla="val -6540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Set the X axis Progress Variable to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Cl- in system</a:t>
            </a:r>
            <a:endParaRPr lang="en-US" b="1" i="1" baseline="-25000" dirty="0">
              <a:cs typeface="Calibri" pitchFamily="34" charset="0"/>
            </a:endParaRP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87127517-2FB5-F7B9-DD76-7C1588C91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30904"/>
            <a:ext cx="3066050" cy="467197"/>
          </a:xfrm>
          <a:prstGeom prst="wedgeRectCallout">
            <a:avLst>
              <a:gd name="adj1" fmla="val -36728"/>
              <a:gd name="adj2" fmla="val 2789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Resulting output on P2plot</a:t>
            </a:r>
          </a:p>
        </p:txBody>
      </p:sp>
    </p:spTree>
    <p:extLst>
      <p:ext uri="{BB962C8B-B14F-4D97-AF65-F5344CB8AC3E}">
        <p14:creationId xmlns:p14="http://schemas.microsoft.com/office/powerpoint/2010/main" val="43942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1BB4CD-20F7-5A4C-620D-1532267DD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0"/>
            <a:ext cx="3810000" cy="4476750"/>
          </a:xfrm>
          <a:prstGeom prst="rect">
            <a:avLst/>
          </a:prstGeom>
        </p:spPr>
      </p:pic>
      <p:sp>
        <p:nvSpPr>
          <p:cNvPr id="6" name="AutoShape 12">
            <a:extLst>
              <a:ext uri="{FF2B5EF4-FFF2-40B4-BE49-F238E27FC236}">
                <a16:creationId xmlns:a16="http://schemas.microsoft.com/office/drawing/2014/main" id="{89F5119E-AE36-5140-755D-B3083CB1E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46698"/>
            <a:ext cx="2373757" cy="609600"/>
          </a:xfrm>
          <a:prstGeom prst="wedgeRectCallout">
            <a:avLst>
              <a:gd name="adj1" fmla="val 5774"/>
              <a:gd name="adj2" fmla="val -4940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Format 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Contour…</a:t>
            </a:r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CDE86C5E-124E-E954-42B4-15BF96ABE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86000"/>
            <a:ext cx="2895600" cy="1039458"/>
          </a:xfrm>
          <a:prstGeom prst="wedgeRectCallout">
            <a:avLst>
              <a:gd name="adj1" fmla="val -56366"/>
              <a:gd name="adj2" fmla="val -2203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Set Variable type to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Species Concentration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 and Variable to contour to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O</a:t>
            </a:r>
            <a:r>
              <a:rPr lang="en-US" sz="1100" b="1" i="1" dirty="0">
                <a:solidFill>
                  <a:prstClr val="black"/>
                </a:solidFill>
                <a:cs typeface="Calibri" pitchFamily="34" charset="0"/>
              </a:rPr>
              <a:t>2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(</a:t>
            </a:r>
            <a:r>
              <a:rPr lang="en-US" b="1" i="1" dirty="0" err="1">
                <a:solidFill>
                  <a:prstClr val="black"/>
                </a:solidFill>
                <a:cs typeface="Calibri" pitchFamily="34" charset="0"/>
              </a:rPr>
              <a:t>aq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)</a:t>
            </a:r>
            <a:endParaRPr lang="en-US" b="1" i="1" baseline="-25000" dirty="0">
              <a:cs typeface="Calibri" pitchFamily="34" charset="0"/>
            </a:endParaRPr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34919056-44A3-8015-CDF0-1DA282E48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762375"/>
            <a:ext cx="2911136" cy="642938"/>
          </a:xfrm>
          <a:prstGeom prst="wedgeRectCallout">
            <a:avLst>
              <a:gd name="adj1" fmla="val -22012"/>
              <a:gd name="adj2" fmla="val -4859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Change Type of plot to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Linear</a:t>
            </a:r>
            <a:endParaRPr lang="en-US" b="1" i="1" baseline="-25000" dirty="0">
              <a:cs typeface="Calibri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FD6F13-DD37-05D7-AA45-1739B185DA09}"/>
              </a:ext>
            </a:extLst>
          </p:cNvPr>
          <p:cNvSpPr/>
          <p:nvPr/>
        </p:nvSpPr>
        <p:spPr>
          <a:xfrm>
            <a:off x="1981200" y="1849804"/>
            <a:ext cx="1036639" cy="326867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6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7ECB21-DC05-6B36-BEF3-F184AFF1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86" y="1345198"/>
            <a:ext cx="3657600" cy="4829175"/>
          </a:xfrm>
          <a:prstGeom prst="rect">
            <a:avLst/>
          </a:prstGeom>
        </p:spPr>
      </p:pic>
      <p:sp>
        <p:nvSpPr>
          <p:cNvPr id="6" name="AutoShape 12">
            <a:extLst>
              <a:ext uri="{FF2B5EF4-FFF2-40B4-BE49-F238E27FC236}">
                <a16:creationId xmlns:a16="http://schemas.microsoft.com/office/drawing/2014/main" id="{94C7BDFA-D50A-4583-A453-5F58523A4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9583"/>
            <a:ext cx="2519172" cy="609600"/>
          </a:xfrm>
          <a:prstGeom prst="wedgeRectCallout">
            <a:avLst>
              <a:gd name="adj1" fmla="val 5774"/>
              <a:gd name="adj2" fmla="val -4940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Format 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Color Map…</a:t>
            </a:r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7F148BC3-4722-AD67-1C24-44A43B775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221" y="2590800"/>
            <a:ext cx="2053502" cy="907257"/>
          </a:xfrm>
          <a:prstGeom prst="wedgeRectCallout">
            <a:avLst>
              <a:gd name="adj1" fmla="val -69126"/>
              <a:gd name="adj2" fmla="val -21345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Select same settings used in the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Contour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 window</a:t>
            </a:r>
            <a:endParaRPr lang="en-US" b="1" i="1" baseline="-25000" dirty="0">
              <a:cs typeface="Calibri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B3DA4C-6049-736C-99FF-BBC725F7F82A}"/>
              </a:ext>
            </a:extLst>
          </p:cNvPr>
          <p:cNvSpPr/>
          <p:nvPr/>
        </p:nvSpPr>
        <p:spPr>
          <a:xfrm>
            <a:off x="1828800" y="1676400"/>
            <a:ext cx="1036639" cy="326867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7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A29161-C5A3-5D9E-6B85-845035A79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214" y="853543"/>
            <a:ext cx="6886575" cy="5360464"/>
          </a:xfrm>
          <a:prstGeom prst="rect">
            <a:avLst/>
          </a:prstGeom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12EE91EC-111A-3504-6638-27D6AD410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678" y="247205"/>
            <a:ext cx="5486400" cy="505402"/>
          </a:xfrm>
          <a:prstGeom prst="wedgeRectCallout">
            <a:avLst>
              <a:gd name="adj1" fmla="val -26073"/>
              <a:gd name="adj2" fmla="val 472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Gas Solubility diagram for O</a:t>
            </a:r>
            <a:r>
              <a:rPr lang="en-US" sz="12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2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(</a:t>
            </a:r>
            <a:r>
              <a:rPr lang="en-US" sz="2000" dirty="0" err="1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aq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) in saline water</a:t>
            </a:r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B4D28E90-F678-C30F-EDC1-D2E61F129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621" y="3837398"/>
            <a:ext cx="2317579" cy="1237673"/>
          </a:xfrm>
          <a:prstGeom prst="wedgeRectCallout">
            <a:avLst>
              <a:gd name="adj1" fmla="val 48234"/>
              <a:gd name="adj2" fmla="val -2930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Activity coefficient of O</a:t>
            </a:r>
            <a:r>
              <a:rPr lang="en-US" sz="1050" i="1" dirty="0">
                <a:solidFill>
                  <a:prstClr val="black"/>
                </a:solidFill>
                <a:cs typeface="Calibri" pitchFamily="34" charset="0"/>
              </a:rPr>
              <a:t>2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(</a:t>
            </a:r>
            <a:r>
              <a:rPr lang="en-US" i="1" dirty="0" err="1">
                <a:solidFill>
                  <a:prstClr val="black"/>
                </a:solidFill>
                <a:cs typeface="Calibri" pitchFamily="34" charset="0"/>
              </a:rPr>
              <a:t>aq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) increases w/ ionic strength = “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Salting Out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” effect</a:t>
            </a:r>
            <a:endParaRPr lang="en-US" b="1" i="1" baseline="-25000" dirty="0">
              <a:cs typeface="Calibri" pitchFamily="34" charset="0"/>
            </a:endParaRPr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85C9F2EE-162B-D26D-9A0C-339D223D6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182" y="1676400"/>
            <a:ext cx="2317579" cy="1440482"/>
          </a:xfrm>
          <a:prstGeom prst="wedgeRectCallout">
            <a:avLst>
              <a:gd name="adj1" fmla="val -49840"/>
              <a:gd name="adj2" fmla="val -17125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Reflects the decrease in the log K of the </a:t>
            </a:r>
            <a:r>
              <a:rPr lang="en-US" i="1" dirty="0" err="1">
                <a:solidFill>
                  <a:prstClr val="black"/>
                </a:solidFill>
                <a:cs typeface="Calibri" pitchFamily="34" charset="0"/>
              </a:rPr>
              <a:t>rxn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 between gaseous and aqueous oxygen with temperature</a:t>
            </a:r>
            <a:endParaRPr lang="en-US" b="1" i="1" baseline="-250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34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168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bfarrell</dc:creator>
  <cp:lastModifiedBy>Matt Stiegman</cp:lastModifiedBy>
  <cp:revision>101</cp:revision>
  <dcterms:created xsi:type="dcterms:W3CDTF">2013-10-01T15:24:04Z</dcterms:created>
  <dcterms:modified xsi:type="dcterms:W3CDTF">2023-06-12T15:15:11Z</dcterms:modified>
</cp:coreProperties>
</file>