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9" r:id="rId2"/>
    <p:sldId id="334" r:id="rId3"/>
    <p:sldId id="335" r:id="rId4"/>
    <p:sldId id="338" r:id="rId5"/>
    <p:sldId id="340" r:id="rId6"/>
    <p:sldId id="34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7034F-2B12-48FB-B6E1-82432DE63C2F}" v="11" dt="2023-06-12T16:36:16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9707034F-2B12-48FB-B6E1-82432DE63C2F}"/>
    <pc:docChg chg="undo custSel addSld delSld modSld">
      <pc:chgData name="Matt Stiegman" userId="c17585bb-87e1-48a4-bb24-c1ec8872690d" providerId="ADAL" clId="{9707034F-2B12-48FB-B6E1-82432DE63C2F}" dt="2023-06-12T16:37:25.882" v="866" actId="1076"/>
      <pc:docMkLst>
        <pc:docMk/>
      </pc:docMkLst>
      <pc:sldChg chg="addSp delSp modSp mod">
        <pc:chgData name="Matt Stiegman" userId="c17585bb-87e1-48a4-bb24-c1ec8872690d" providerId="ADAL" clId="{9707034F-2B12-48FB-B6E1-82432DE63C2F}" dt="2023-06-12T16:17:06.804" v="227" actId="478"/>
        <pc:sldMkLst>
          <pc:docMk/>
          <pc:sldMk cId="3330106319" sldId="334"/>
        </pc:sldMkLst>
        <pc:spChg chg="mod">
          <ac:chgData name="Matt Stiegman" userId="c17585bb-87e1-48a4-bb24-c1ec8872690d" providerId="ADAL" clId="{9707034F-2B12-48FB-B6E1-82432DE63C2F}" dt="2023-06-12T16:13:39.562" v="32" actId="1076"/>
          <ac:spMkLst>
            <pc:docMk/>
            <pc:sldMk cId="3330106319" sldId="334"/>
            <ac:spMk id="6" creationId="{C3FAC9B9-8751-7CBF-803D-23C69711CCE1}"/>
          </ac:spMkLst>
        </pc:spChg>
        <pc:spChg chg="del">
          <ac:chgData name="Matt Stiegman" userId="c17585bb-87e1-48a4-bb24-c1ec8872690d" providerId="ADAL" clId="{9707034F-2B12-48FB-B6E1-82432DE63C2F}" dt="2023-06-12T16:17:06.804" v="227" actId="478"/>
          <ac:spMkLst>
            <pc:docMk/>
            <pc:sldMk cId="3330106319" sldId="334"/>
            <ac:spMk id="7" creationId="{DB6E1B63-B54D-81C8-5B2F-630195C5127C}"/>
          </ac:spMkLst>
        </pc:spChg>
        <pc:spChg chg="mod">
          <ac:chgData name="Matt Stiegman" userId="c17585bb-87e1-48a4-bb24-c1ec8872690d" providerId="ADAL" clId="{9707034F-2B12-48FB-B6E1-82432DE63C2F}" dt="2023-06-12T16:16:44.690" v="226" actId="20577"/>
          <ac:spMkLst>
            <pc:docMk/>
            <pc:sldMk cId="3330106319" sldId="334"/>
            <ac:spMk id="9" creationId="{BA874F01-9F02-8549-3CBB-81350ACFACF9}"/>
          </ac:spMkLst>
        </pc:spChg>
        <pc:picChg chg="add mod ord">
          <ac:chgData name="Matt Stiegman" userId="c17585bb-87e1-48a4-bb24-c1ec8872690d" providerId="ADAL" clId="{9707034F-2B12-48FB-B6E1-82432DE63C2F}" dt="2023-06-12T16:14:33.273" v="41" actId="167"/>
          <ac:picMkLst>
            <pc:docMk/>
            <pc:sldMk cId="3330106319" sldId="334"/>
            <ac:picMk id="3" creationId="{78402916-F1A9-0D5D-5D8D-488A7F3B9865}"/>
          </ac:picMkLst>
        </pc:picChg>
        <pc:picChg chg="del">
          <ac:chgData name="Matt Stiegman" userId="c17585bb-87e1-48a4-bb24-c1ec8872690d" providerId="ADAL" clId="{9707034F-2B12-48FB-B6E1-82432DE63C2F}" dt="2023-06-12T16:13:41.006" v="33" actId="478"/>
          <ac:picMkLst>
            <pc:docMk/>
            <pc:sldMk cId="3330106319" sldId="334"/>
            <ac:picMk id="5" creationId="{134E1C34-1A54-D59E-0611-E91BCF0C7C41}"/>
          </ac:picMkLst>
        </pc:picChg>
      </pc:sldChg>
      <pc:sldChg chg="addSp delSp modSp mod">
        <pc:chgData name="Matt Stiegman" userId="c17585bb-87e1-48a4-bb24-c1ec8872690d" providerId="ADAL" clId="{9707034F-2B12-48FB-B6E1-82432DE63C2F}" dt="2023-06-12T16:24:26.428" v="425" actId="14100"/>
        <pc:sldMkLst>
          <pc:docMk/>
          <pc:sldMk cId="1925368509" sldId="335"/>
        </pc:sldMkLst>
        <pc:spChg chg="mod">
          <ac:chgData name="Matt Stiegman" userId="c17585bb-87e1-48a4-bb24-c1ec8872690d" providerId="ADAL" clId="{9707034F-2B12-48FB-B6E1-82432DE63C2F}" dt="2023-06-12T16:22:37.857" v="339" actId="1076"/>
          <ac:spMkLst>
            <pc:docMk/>
            <pc:sldMk cId="1925368509" sldId="335"/>
            <ac:spMk id="2" creationId="{3401CAA8-A5FA-D483-189C-DFCFAC33766E}"/>
          </ac:spMkLst>
        </pc:spChg>
        <pc:spChg chg="mod">
          <ac:chgData name="Matt Stiegman" userId="c17585bb-87e1-48a4-bb24-c1ec8872690d" providerId="ADAL" clId="{9707034F-2B12-48FB-B6E1-82432DE63C2F}" dt="2023-06-12T16:19:51.216" v="253" actId="1076"/>
          <ac:spMkLst>
            <pc:docMk/>
            <pc:sldMk cId="1925368509" sldId="335"/>
            <ac:spMk id="5" creationId="{E4682472-E020-F6A6-A6E8-D9BEC8BBB814}"/>
          </ac:spMkLst>
        </pc:spChg>
        <pc:spChg chg="mod">
          <ac:chgData name="Matt Stiegman" userId="c17585bb-87e1-48a4-bb24-c1ec8872690d" providerId="ADAL" clId="{9707034F-2B12-48FB-B6E1-82432DE63C2F}" dt="2023-06-12T16:23:35.950" v="376" actId="14100"/>
          <ac:spMkLst>
            <pc:docMk/>
            <pc:sldMk cId="1925368509" sldId="335"/>
            <ac:spMk id="8" creationId="{05A1AA55-F84D-CDF5-DB01-BBB6D9377FD2}"/>
          </ac:spMkLst>
        </pc:spChg>
        <pc:spChg chg="mod">
          <ac:chgData name="Matt Stiegman" userId="c17585bb-87e1-48a4-bb24-c1ec8872690d" providerId="ADAL" clId="{9707034F-2B12-48FB-B6E1-82432DE63C2F}" dt="2023-06-12T16:22:35.209" v="338" actId="1076"/>
          <ac:spMkLst>
            <pc:docMk/>
            <pc:sldMk cId="1925368509" sldId="335"/>
            <ac:spMk id="9" creationId="{7FA1478B-2C34-2103-BFFB-775A1C1240C8}"/>
          </ac:spMkLst>
        </pc:spChg>
        <pc:spChg chg="mod">
          <ac:chgData name="Matt Stiegman" userId="c17585bb-87e1-48a4-bb24-c1ec8872690d" providerId="ADAL" clId="{9707034F-2B12-48FB-B6E1-82432DE63C2F}" dt="2023-06-12T16:19:58.047" v="258" actId="20577"/>
          <ac:spMkLst>
            <pc:docMk/>
            <pc:sldMk cId="1925368509" sldId="335"/>
            <ac:spMk id="10" creationId="{06AC0545-3B80-7EB9-3567-7998F1764F6D}"/>
          </ac:spMkLst>
        </pc:spChg>
        <pc:spChg chg="add del mod">
          <ac:chgData name="Matt Stiegman" userId="c17585bb-87e1-48a4-bb24-c1ec8872690d" providerId="ADAL" clId="{9707034F-2B12-48FB-B6E1-82432DE63C2F}" dt="2023-06-12T16:21:39.759" v="329" actId="478"/>
          <ac:spMkLst>
            <pc:docMk/>
            <pc:sldMk cId="1925368509" sldId="335"/>
            <ac:spMk id="13" creationId="{A16AB08B-BB78-9971-610A-4F375666A335}"/>
          </ac:spMkLst>
        </pc:spChg>
        <pc:spChg chg="add mod">
          <ac:chgData name="Matt Stiegman" userId="c17585bb-87e1-48a4-bb24-c1ec8872690d" providerId="ADAL" clId="{9707034F-2B12-48FB-B6E1-82432DE63C2F}" dt="2023-06-12T16:24:26.428" v="425" actId="14100"/>
          <ac:spMkLst>
            <pc:docMk/>
            <pc:sldMk cId="1925368509" sldId="335"/>
            <ac:spMk id="14" creationId="{C155A74C-B84B-3E35-DDB7-7DEE21500411}"/>
          </ac:spMkLst>
        </pc:spChg>
        <pc:picChg chg="del">
          <ac:chgData name="Matt Stiegman" userId="c17585bb-87e1-48a4-bb24-c1ec8872690d" providerId="ADAL" clId="{9707034F-2B12-48FB-B6E1-82432DE63C2F}" dt="2023-06-12T16:13:44.989" v="34" actId="478"/>
          <ac:picMkLst>
            <pc:docMk/>
            <pc:sldMk cId="1925368509" sldId="335"/>
            <ac:picMk id="4" creationId="{60F24B7E-8890-BDF1-3B98-EA6152CCB5B6}"/>
          </ac:picMkLst>
        </pc:picChg>
        <pc:picChg chg="add mod ord modCrop">
          <ac:chgData name="Matt Stiegman" userId="c17585bb-87e1-48a4-bb24-c1ec8872690d" providerId="ADAL" clId="{9707034F-2B12-48FB-B6E1-82432DE63C2F}" dt="2023-06-12T16:19:33.887" v="250" actId="1076"/>
          <ac:picMkLst>
            <pc:docMk/>
            <pc:sldMk cId="1925368509" sldId="335"/>
            <ac:picMk id="6" creationId="{82803C12-0174-AC43-A447-849E2E2DA225}"/>
          </ac:picMkLst>
        </pc:picChg>
        <pc:picChg chg="del">
          <ac:chgData name="Matt Stiegman" userId="c17585bb-87e1-48a4-bb24-c1ec8872690d" providerId="ADAL" clId="{9707034F-2B12-48FB-B6E1-82432DE63C2F}" dt="2023-06-12T16:13:45.419" v="35" actId="478"/>
          <ac:picMkLst>
            <pc:docMk/>
            <pc:sldMk cId="1925368509" sldId="335"/>
            <ac:picMk id="7" creationId="{05F4E27C-0393-4AE1-D8D6-D8C9F6DD6CAC}"/>
          </ac:picMkLst>
        </pc:picChg>
        <pc:picChg chg="add mod ord modCrop">
          <ac:chgData name="Matt Stiegman" userId="c17585bb-87e1-48a4-bb24-c1ec8872690d" providerId="ADAL" clId="{9707034F-2B12-48FB-B6E1-82432DE63C2F}" dt="2023-06-12T16:23:30.057" v="375" actId="1076"/>
          <ac:picMkLst>
            <pc:docMk/>
            <pc:sldMk cId="1925368509" sldId="335"/>
            <ac:picMk id="12" creationId="{23381DC9-5F95-11A9-5994-36363A6007DA}"/>
          </ac:picMkLst>
        </pc:picChg>
      </pc:sldChg>
      <pc:sldChg chg="addSp delSp modSp del mod">
        <pc:chgData name="Matt Stiegman" userId="c17585bb-87e1-48a4-bb24-c1ec8872690d" providerId="ADAL" clId="{9707034F-2B12-48FB-B6E1-82432DE63C2F}" dt="2023-06-12T16:27:34.646" v="466" actId="47"/>
        <pc:sldMkLst>
          <pc:docMk/>
          <pc:sldMk cId="1024388292" sldId="336"/>
        </pc:sldMkLst>
        <pc:spChg chg="mod">
          <ac:chgData name="Matt Stiegman" userId="c17585bb-87e1-48a4-bb24-c1ec8872690d" providerId="ADAL" clId="{9707034F-2B12-48FB-B6E1-82432DE63C2F}" dt="2023-06-12T16:25:11.589" v="457" actId="1076"/>
          <ac:spMkLst>
            <pc:docMk/>
            <pc:sldMk cId="1024388292" sldId="336"/>
            <ac:spMk id="2" creationId="{AADF83FC-6995-1195-00B4-E02B9972D668}"/>
          </ac:spMkLst>
        </pc:spChg>
        <pc:spChg chg="del">
          <ac:chgData name="Matt Stiegman" userId="c17585bb-87e1-48a4-bb24-c1ec8872690d" providerId="ADAL" clId="{9707034F-2B12-48FB-B6E1-82432DE63C2F}" dt="2023-06-12T16:25:13.722" v="458" actId="478"/>
          <ac:spMkLst>
            <pc:docMk/>
            <pc:sldMk cId="1024388292" sldId="336"/>
            <ac:spMk id="9" creationId="{A09F24BF-043C-6BCE-0F38-DAA13FA52985}"/>
          </ac:spMkLst>
        </pc:spChg>
        <pc:picChg chg="add del">
          <ac:chgData name="Matt Stiegman" userId="c17585bb-87e1-48a4-bb24-c1ec8872690d" providerId="ADAL" clId="{9707034F-2B12-48FB-B6E1-82432DE63C2F}" dt="2023-06-12T16:27:14.469" v="460" actId="478"/>
          <ac:picMkLst>
            <pc:docMk/>
            <pc:sldMk cId="1024388292" sldId="336"/>
            <ac:picMk id="5" creationId="{99639876-7E2F-9F5C-98EC-4A4E9E18D21F}"/>
          </ac:picMkLst>
        </pc:picChg>
      </pc:sldChg>
      <pc:sldChg chg="del">
        <pc:chgData name="Matt Stiegman" userId="c17585bb-87e1-48a4-bb24-c1ec8872690d" providerId="ADAL" clId="{9707034F-2B12-48FB-B6E1-82432DE63C2F}" dt="2023-06-12T16:27:30.597" v="464" actId="47"/>
        <pc:sldMkLst>
          <pc:docMk/>
          <pc:sldMk cId="1607585185" sldId="337"/>
        </pc:sldMkLst>
      </pc:sldChg>
      <pc:sldChg chg="addSp delSp modSp mod">
        <pc:chgData name="Matt Stiegman" userId="c17585bb-87e1-48a4-bb24-c1ec8872690d" providerId="ADAL" clId="{9707034F-2B12-48FB-B6E1-82432DE63C2F}" dt="2023-06-12T16:29:32.549" v="498" actId="20577"/>
        <pc:sldMkLst>
          <pc:docMk/>
          <pc:sldMk cId="159920553" sldId="338"/>
        </pc:sldMkLst>
        <pc:spChg chg="add mod">
          <ac:chgData name="Matt Stiegman" userId="c17585bb-87e1-48a4-bb24-c1ec8872690d" providerId="ADAL" clId="{9707034F-2B12-48FB-B6E1-82432DE63C2F}" dt="2023-06-12T16:29:32.549" v="498" actId="20577"/>
          <ac:spMkLst>
            <pc:docMk/>
            <pc:sldMk cId="159920553" sldId="338"/>
            <ac:spMk id="2" creationId="{8B7B6C4A-1EEE-E65D-9E3B-4947BC907EC7}"/>
          </ac:spMkLst>
        </pc:spChg>
        <pc:spChg chg="del">
          <ac:chgData name="Matt Stiegman" userId="c17585bb-87e1-48a4-bb24-c1ec8872690d" providerId="ADAL" clId="{9707034F-2B12-48FB-B6E1-82432DE63C2F}" dt="2023-06-12T16:28:18.575" v="474" actId="478"/>
          <ac:spMkLst>
            <pc:docMk/>
            <pc:sldMk cId="159920553" sldId="338"/>
            <ac:spMk id="5" creationId="{8D935FEE-875B-412E-49AB-39324744C962}"/>
          </ac:spMkLst>
        </pc:spChg>
        <pc:spChg chg="del">
          <ac:chgData name="Matt Stiegman" userId="c17585bb-87e1-48a4-bb24-c1ec8872690d" providerId="ADAL" clId="{9707034F-2B12-48FB-B6E1-82432DE63C2F}" dt="2023-06-12T16:27:27.123" v="461" actId="478"/>
          <ac:spMkLst>
            <pc:docMk/>
            <pc:sldMk cId="159920553" sldId="338"/>
            <ac:spMk id="6" creationId="{942AC8F4-4F85-9DB4-20F5-59F206A87CC2}"/>
          </ac:spMkLst>
        </pc:spChg>
        <pc:spChg chg="mod">
          <ac:chgData name="Matt Stiegman" userId="c17585bb-87e1-48a4-bb24-c1ec8872690d" providerId="ADAL" clId="{9707034F-2B12-48FB-B6E1-82432DE63C2F}" dt="2023-06-12T16:28:54.466" v="485" actId="14100"/>
          <ac:spMkLst>
            <pc:docMk/>
            <pc:sldMk cId="159920553" sldId="338"/>
            <ac:spMk id="8" creationId="{E07CE318-2FE0-E855-E0B0-13474530D205}"/>
          </ac:spMkLst>
        </pc:spChg>
        <pc:picChg chg="del">
          <ac:chgData name="Matt Stiegman" userId="c17585bb-87e1-48a4-bb24-c1ec8872690d" providerId="ADAL" clId="{9707034F-2B12-48FB-B6E1-82432DE63C2F}" dt="2023-06-12T16:27:49.600" v="468" actId="478"/>
          <ac:picMkLst>
            <pc:docMk/>
            <pc:sldMk cId="159920553" sldId="338"/>
            <ac:picMk id="3" creationId="{93D7CE5D-6736-D7CF-9864-AD7A037BD023}"/>
          </ac:picMkLst>
        </pc:picChg>
        <pc:picChg chg="mod ord">
          <ac:chgData name="Matt Stiegman" userId="c17585bb-87e1-48a4-bb24-c1ec8872690d" providerId="ADAL" clId="{9707034F-2B12-48FB-B6E1-82432DE63C2F}" dt="2023-06-12T16:28:16.173" v="473" actId="167"/>
          <ac:picMkLst>
            <pc:docMk/>
            <pc:sldMk cId="159920553" sldId="338"/>
            <ac:picMk id="4" creationId="{BC7F4868-C677-3BD2-323B-DA9E0FB9DC15}"/>
          </ac:picMkLst>
        </pc:picChg>
        <pc:picChg chg="add mod ord">
          <ac:chgData name="Matt Stiegman" userId="c17585bb-87e1-48a4-bb24-c1ec8872690d" providerId="ADAL" clId="{9707034F-2B12-48FB-B6E1-82432DE63C2F}" dt="2023-06-12T16:28:48.173" v="484" actId="1076"/>
          <ac:picMkLst>
            <pc:docMk/>
            <pc:sldMk cId="159920553" sldId="338"/>
            <ac:picMk id="9" creationId="{30FDF3B6-336C-61D5-99C2-2D6C646C03A6}"/>
          </ac:picMkLst>
        </pc:picChg>
      </pc:sldChg>
      <pc:sldChg chg="modSp mod">
        <pc:chgData name="Matt Stiegman" userId="c17585bb-87e1-48a4-bb24-c1ec8872690d" providerId="ADAL" clId="{9707034F-2B12-48FB-B6E1-82432DE63C2F}" dt="2023-06-12T16:13:19.042" v="0" actId="14826"/>
        <pc:sldMkLst>
          <pc:docMk/>
          <pc:sldMk cId="3764446112" sldId="339"/>
        </pc:sldMkLst>
        <pc:picChg chg="mod">
          <ac:chgData name="Matt Stiegman" userId="c17585bb-87e1-48a4-bb24-c1ec8872690d" providerId="ADAL" clId="{9707034F-2B12-48FB-B6E1-82432DE63C2F}" dt="2023-06-12T16:13:19.042" v="0" actId="14826"/>
          <ac:picMkLst>
            <pc:docMk/>
            <pc:sldMk cId="3764446112" sldId="339"/>
            <ac:picMk id="3" creationId="{2750522A-070E-06A6-4CE5-F0F18C6803BA}"/>
          </ac:picMkLst>
        </pc:picChg>
      </pc:sldChg>
      <pc:sldChg chg="del">
        <pc:chgData name="Matt Stiegman" userId="c17585bb-87e1-48a4-bb24-c1ec8872690d" providerId="ADAL" clId="{9707034F-2B12-48FB-B6E1-82432DE63C2F}" dt="2023-06-12T16:27:33.812" v="465" actId="47"/>
        <pc:sldMkLst>
          <pc:docMk/>
          <pc:sldMk cId="1215277633" sldId="340"/>
        </pc:sldMkLst>
      </pc:sldChg>
      <pc:sldChg chg="addSp modSp new mod">
        <pc:chgData name="Matt Stiegman" userId="c17585bb-87e1-48a4-bb24-c1ec8872690d" providerId="ADAL" clId="{9707034F-2B12-48FB-B6E1-82432DE63C2F}" dt="2023-06-12T16:33:02.788" v="692" actId="1076"/>
        <pc:sldMkLst>
          <pc:docMk/>
          <pc:sldMk cId="3839627534" sldId="340"/>
        </pc:sldMkLst>
        <pc:spChg chg="add mod">
          <ac:chgData name="Matt Stiegman" userId="c17585bb-87e1-48a4-bb24-c1ec8872690d" providerId="ADAL" clId="{9707034F-2B12-48FB-B6E1-82432DE63C2F}" dt="2023-06-12T16:29:49.643" v="523" actId="1076"/>
          <ac:spMkLst>
            <pc:docMk/>
            <pc:sldMk cId="3839627534" sldId="340"/>
            <ac:spMk id="2" creationId="{4537A12F-72C4-3B83-EFBD-863AD4C6F771}"/>
          </ac:spMkLst>
        </pc:spChg>
        <pc:spChg chg="add mod">
          <ac:chgData name="Matt Stiegman" userId="c17585bb-87e1-48a4-bb24-c1ec8872690d" providerId="ADAL" clId="{9707034F-2B12-48FB-B6E1-82432DE63C2F}" dt="2023-06-12T16:33:00.796" v="691" actId="1076"/>
          <ac:spMkLst>
            <pc:docMk/>
            <pc:sldMk cId="3839627534" sldId="340"/>
            <ac:spMk id="5" creationId="{8713DE0D-5C5F-920F-DADA-6864F2238612}"/>
          </ac:spMkLst>
        </pc:spChg>
        <pc:spChg chg="add mod">
          <ac:chgData name="Matt Stiegman" userId="c17585bb-87e1-48a4-bb24-c1ec8872690d" providerId="ADAL" clId="{9707034F-2B12-48FB-B6E1-82432DE63C2F}" dt="2023-06-12T16:31:17.604" v="533" actId="14100"/>
          <ac:spMkLst>
            <pc:docMk/>
            <pc:sldMk cId="3839627534" sldId="340"/>
            <ac:spMk id="6" creationId="{BFF1AE2A-44E0-5884-71EA-725207E2110D}"/>
          </ac:spMkLst>
        </pc:spChg>
        <pc:spChg chg="add mod">
          <ac:chgData name="Matt Stiegman" userId="c17585bb-87e1-48a4-bb24-c1ec8872690d" providerId="ADAL" clId="{9707034F-2B12-48FB-B6E1-82432DE63C2F}" dt="2023-06-12T16:33:02.788" v="692" actId="1076"/>
          <ac:spMkLst>
            <pc:docMk/>
            <pc:sldMk cId="3839627534" sldId="340"/>
            <ac:spMk id="7" creationId="{2649F7C4-37AC-48D0-8C48-2B36BDEE477F}"/>
          </ac:spMkLst>
        </pc:spChg>
        <pc:picChg chg="add mod">
          <ac:chgData name="Matt Stiegman" userId="c17585bb-87e1-48a4-bb24-c1ec8872690d" providerId="ADAL" clId="{9707034F-2B12-48FB-B6E1-82432DE63C2F}" dt="2023-06-12T16:30:53.102" v="526" actId="1076"/>
          <ac:picMkLst>
            <pc:docMk/>
            <pc:sldMk cId="3839627534" sldId="340"/>
            <ac:picMk id="4" creationId="{DC63CD73-581A-44E4-5CD8-5BB2796AA9D0}"/>
          </ac:picMkLst>
        </pc:picChg>
      </pc:sldChg>
      <pc:sldChg chg="addSp modSp new mod">
        <pc:chgData name="Matt Stiegman" userId="c17585bb-87e1-48a4-bb24-c1ec8872690d" providerId="ADAL" clId="{9707034F-2B12-48FB-B6E1-82432DE63C2F}" dt="2023-06-12T16:37:25.882" v="866" actId="1076"/>
        <pc:sldMkLst>
          <pc:docMk/>
          <pc:sldMk cId="2364857078" sldId="341"/>
        </pc:sldMkLst>
        <pc:spChg chg="add mod">
          <ac:chgData name="Matt Stiegman" userId="c17585bb-87e1-48a4-bb24-c1ec8872690d" providerId="ADAL" clId="{9707034F-2B12-48FB-B6E1-82432DE63C2F}" dt="2023-06-12T16:33:31.394" v="721" actId="1076"/>
          <ac:spMkLst>
            <pc:docMk/>
            <pc:sldMk cId="2364857078" sldId="341"/>
            <ac:spMk id="2" creationId="{84283617-48DE-8F59-0BCB-FCFA37D5D3CB}"/>
          </ac:spMkLst>
        </pc:spChg>
        <pc:spChg chg="add mod">
          <ac:chgData name="Matt Stiegman" userId="c17585bb-87e1-48a4-bb24-c1ec8872690d" providerId="ADAL" clId="{9707034F-2B12-48FB-B6E1-82432DE63C2F}" dt="2023-06-12T16:35:26.550" v="728" actId="1076"/>
          <ac:spMkLst>
            <pc:docMk/>
            <pc:sldMk cId="2364857078" sldId="341"/>
            <ac:spMk id="5" creationId="{94A22FD4-A5E5-D82E-55A5-6C9A60ABCABF}"/>
          </ac:spMkLst>
        </pc:spChg>
        <pc:spChg chg="add mod">
          <ac:chgData name="Matt Stiegman" userId="c17585bb-87e1-48a4-bb24-c1ec8872690d" providerId="ADAL" clId="{9707034F-2B12-48FB-B6E1-82432DE63C2F}" dt="2023-06-12T16:37:21.218" v="865" actId="1076"/>
          <ac:spMkLst>
            <pc:docMk/>
            <pc:sldMk cId="2364857078" sldId="341"/>
            <ac:spMk id="6" creationId="{5408BF15-8D31-02FC-04C6-A0A03BF8CBBB}"/>
          </ac:spMkLst>
        </pc:spChg>
        <pc:spChg chg="add mod">
          <ac:chgData name="Matt Stiegman" userId="c17585bb-87e1-48a4-bb24-c1ec8872690d" providerId="ADAL" clId="{9707034F-2B12-48FB-B6E1-82432DE63C2F}" dt="2023-06-12T16:37:25.882" v="866" actId="1076"/>
          <ac:spMkLst>
            <pc:docMk/>
            <pc:sldMk cId="2364857078" sldId="341"/>
            <ac:spMk id="7" creationId="{9E284B32-5827-9269-5482-3988FB5E4E7D}"/>
          </ac:spMkLst>
        </pc:spChg>
        <pc:picChg chg="add mod">
          <ac:chgData name="Matt Stiegman" userId="c17585bb-87e1-48a4-bb24-c1ec8872690d" providerId="ADAL" clId="{9707034F-2B12-48FB-B6E1-82432DE63C2F}" dt="2023-06-12T16:35:15.547" v="724" actId="1076"/>
          <ac:picMkLst>
            <pc:docMk/>
            <pc:sldMk cId="2364857078" sldId="341"/>
            <ac:picMk id="4" creationId="{59DDA94C-E885-42C4-5CDD-8B24DE6461B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50522A-070E-06A6-4CE5-F0F18C680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8496" y="0"/>
            <a:ext cx="88270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44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402916-F1A9-0D5D-5D8D-488A7F3B9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091701"/>
            <a:ext cx="8136074" cy="4614767"/>
          </a:xfrm>
          <a:prstGeom prst="rect">
            <a:avLst/>
          </a:prstGeom>
        </p:spPr>
      </p:pic>
      <p:sp>
        <p:nvSpPr>
          <p:cNvPr id="6" name="AutoShape 3">
            <a:extLst>
              <a:ext uri="{FF2B5EF4-FFF2-40B4-BE49-F238E27FC236}">
                <a16:creationId xmlns:a16="http://schemas.microsoft.com/office/drawing/2014/main" id="{C3FAC9B9-8751-7CBF-803D-23C69711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04800"/>
            <a:ext cx="4259399" cy="447675"/>
          </a:xfrm>
          <a:prstGeom prst="wedgeRectCallout">
            <a:avLst>
              <a:gd name="adj1" fmla="val -36728"/>
              <a:gd name="adj2" fmla="val 278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 parameters for Kinetic diagram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BA874F01-9F02-8549-3CBB-81350ACFA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6098" y="5867400"/>
            <a:ext cx="4765730" cy="587428"/>
          </a:xfrm>
          <a:prstGeom prst="wedgeRectCallout">
            <a:avLst>
              <a:gd name="adj1" fmla="val 45211"/>
              <a:gd name="adj2" fmla="val -285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The goal is to create a diagram that shows how pH (which controls [OH-]) affects Fe oxidation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0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3381DC9-5F95-11A9-5994-36363A6007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047"/>
          <a:stretch/>
        </p:blipFill>
        <p:spPr>
          <a:xfrm>
            <a:off x="621683" y="3733800"/>
            <a:ext cx="7956858" cy="23199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803C12-0174-AC43-A447-849E2E2DA2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512"/>
          <a:stretch/>
        </p:blipFill>
        <p:spPr>
          <a:xfrm>
            <a:off x="615025" y="1134326"/>
            <a:ext cx="7956858" cy="2319995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3401CAA8-A5FA-D483-189C-DFCFAC33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530" y="232587"/>
            <a:ext cx="2986353" cy="7620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Setting up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staging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and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scanning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paths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682472-E020-F6A6-A6E8-D9BEC8BBB814}"/>
              </a:ext>
            </a:extLst>
          </p:cNvPr>
          <p:cNvSpPr/>
          <p:nvPr/>
        </p:nvSpPr>
        <p:spPr>
          <a:xfrm>
            <a:off x="2133600" y="1676400"/>
            <a:ext cx="838200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A1AA55-F84D-CDF5-DB01-BBB6D9377FD2}"/>
              </a:ext>
            </a:extLst>
          </p:cNvPr>
          <p:cNvSpPr/>
          <p:nvPr/>
        </p:nvSpPr>
        <p:spPr>
          <a:xfrm>
            <a:off x="1371600" y="4267200"/>
            <a:ext cx="914400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7FA1478B-2C34-2103-BFFB-775A1C124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953000"/>
            <a:ext cx="2491438" cy="680201"/>
          </a:xfrm>
          <a:prstGeom prst="wedgeRectCallout">
            <a:avLst>
              <a:gd name="adj1" fmla="val -58158"/>
              <a:gd name="adj2" fmla="val -230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Define a kinetic rate law 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X axis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06AC0545-3B80-7EB9-3567-7998F1764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559" y="2057400"/>
            <a:ext cx="2104584" cy="924564"/>
          </a:xfrm>
          <a:prstGeom prst="wedgeRectCallout">
            <a:avLst>
              <a:gd name="adj1" fmla="val -69008"/>
              <a:gd name="adj2" fmla="val -236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Y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pH is set to slide from the initial value to 7.3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C155A74C-B84B-3E35-DDB7-7DEE21500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6250012"/>
            <a:ext cx="2666753" cy="375401"/>
          </a:xfrm>
          <a:prstGeom prst="wedgeRectCallout">
            <a:avLst>
              <a:gd name="adj1" fmla="val -44261"/>
              <a:gd name="adj2" fmla="val -1707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Plot Results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6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7F4868-C677-3BD2-323B-DA9E0FB9D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3375" y="1164249"/>
            <a:ext cx="5720723" cy="46884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FDF3B6-336C-61D5-99C2-2D6C646C0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370785"/>
            <a:ext cx="3719513" cy="211643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E07CE318-2FE0-E855-E0B0-13474530D205}"/>
              </a:ext>
            </a:extLst>
          </p:cNvPr>
          <p:cNvSpPr/>
          <p:nvPr/>
        </p:nvSpPr>
        <p:spPr>
          <a:xfrm>
            <a:off x="5181600" y="2590800"/>
            <a:ext cx="1066800" cy="3810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8B7B6C4A-1EEE-E65D-9E3B-4947BC907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5" y="370708"/>
            <a:ext cx="3810000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Axis Range and Variables…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>
            <a:extLst>
              <a:ext uri="{FF2B5EF4-FFF2-40B4-BE49-F238E27FC236}">
                <a16:creationId xmlns:a16="http://schemas.microsoft.com/office/drawing/2014/main" id="{4537A12F-72C4-3B83-EFBD-863AD4C6F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"/>
            <a:ext cx="3360425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Predominance Map…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63CD73-581A-44E4-5CD8-5BB2796AA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24000"/>
            <a:ext cx="3583420" cy="4024312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id="{8713DE0D-5C5F-920F-DADA-6864F2238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90174"/>
            <a:ext cx="2491438" cy="838200"/>
          </a:xfrm>
          <a:prstGeom prst="wedgeRectCallout">
            <a:avLst>
              <a:gd name="adj1" fmla="val -58158"/>
              <a:gd name="adj2" fmla="val -230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Variable type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Element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and Variable to map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Iron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FF1AE2A-44E0-5884-71EA-725207E2110D}"/>
              </a:ext>
            </a:extLst>
          </p:cNvPr>
          <p:cNvSpPr/>
          <p:nvPr/>
        </p:nvSpPr>
        <p:spPr>
          <a:xfrm>
            <a:off x="2057400" y="1828799"/>
            <a:ext cx="1447800" cy="302631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2649F7C4-37AC-48D0-8C48-2B36BDEE4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2781" y="3276600"/>
            <a:ext cx="2491438" cy="1150144"/>
          </a:xfrm>
          <a:prstGeom prst="wedgeRectCallout">
            <a:avLst>
              <a:gd name="adj1" fmla="val -49250"/>
              <a:gd name="adj2" fmla="val -240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These settings allow the diagram to show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 both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Fe++ and Fe+++ species/minerals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2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>
            <a:extLst>
              <a:ext uri="{FF2B5EF4-FFF2-40B4-BE49-F238E27FC236}">
                <a16:creationId xmlns:a16="http://schemas.microsoft.com/office/drawing/2014/main" id="{84283617-48DE-8F59-0BCB-FCFA37D5D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"/>
            <a:ext cx="2438400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Contour…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DDA94C-E885-42C4-5CDD-8B24DE646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371600"/>
            <a:ext cx="3638550" cy="430010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4A22FD4-A5E5-D82E-55A5-6C9A60ABCABF}"/>
              </a:ext>
            </a:extLst>
          </p:cNvPr>
          <p:cNvSpPr/>
          <p:nvPr/>
        </p:nvSpPr>
        <p:spPr>
          <a:xfrm>
            <a:off x="2267505" y="1676400"/>
            <a:ext cx="1219200" cy="302631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5408BF15-8D31-02FC-04C6-A0A03BF8C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035" y="1826630"/>
            <a:ext cx="2971800" cy="1219200"/>
          </a:xfrm>
          <a:prstGeom prst="wedgeRectCallout">
            <a:avLst>
              <a:gd name="adj1" fmla="val -58158"/>
              <a:gd name="adj2" fmla="val -230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Variable type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Reactant properties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and Variable to map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Reaction rate, redox-1 (x)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9E284B32-5827-9269-5482-3988FB5E4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035" y="3532749"/>
            <a:ext cx="2971800" cy="709080"/>
          </a:xfrm>
          <a:prstGeom prst="wedgeRectCallout">
            <a:avLst>
              <a:gd name="adj1" fmla="val -49170"/>
              <a:gd name="adj2" fmla="val -222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units of mmol/kg/day and choose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Log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for Type of plot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85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139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102</cp:revision>
  <dcterms:created xsi:type="dcterms:W3CDTF">2013-10-01T15:24:04Z</dcterms:created>
  <dcterms:modified xsi:type="dcterms:W3CDTF">2023-06-12T16:37:34Z</dcterms:modified>
</cp:coreProperties>
</file>