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9" r:id="rId2"/>
    <p:sldId id="334" r:id="rId3"/>
    <p:sldId id="335" r:id="rId4"/>
    <p:sldId id="336" r:id="rId5"/>
    <p:sldId id="337" r:id="rId6"/>
    <p:sldId id="33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CD9A9D-524A-4202-800C-7EDDD410AD87}" v="57" dt="2023-06-12T15:08:43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D9CD9A9D-524A-4202-800C-7EDDD410AD87}"/>
    <pc:docChg chg="undo custSel addSld delSld modSld sldOrd">
      <pc:chgData name="Matt Stiegman" userId="c17585bb-87e1-48a4-bb24-c1ec8872690d" providerId="ADAL" clId="{D9CD9A9D-524A-4202-800C-7EDDD410AD87}" dt="2023-06-12T15:08:43.836" v="3484"/>
      <pc:docMkLst>
        <pc:docMk/>
      </pc:docMkLst>
      <pc:sldChg chg="del">
        <pc:chgData name="Matt Stiegman" userId="c17585bb-87e1-48a4-bb24-c1ec8872690d" providerId="ADAL" clId="{D9CD9A9D-524A-4202-800C-7EDDD410AD87}" dt="2023-06-07T14:58:20.913" v="427" actId="47"/>
        <pc:sldMkLst>
          <pc:docMk/>
          <pc:sldMk cId="304890120" sldId="333"/>
        </pc:sldMkLst>
      </pc:sldChg>
      <pc:sldChg chg="addSp delSp modSp new mod">
        <pc:chgData name="Matt Stiegman" userId="c17585bb-87e1-48a4-bb24-c1ec8872690d" providerId="ADAL" clId="{D9CD9A9D-524A-4202-800C-7EDDD410AD87}" dt="2023-06-09T17:21:21.044" v="3447" actId="1076"/>
        <pc:sldMkLst>
          <pc:docMk/>
          <pc:sldMk cId="3330106319" sldId="334"/>
        </pc:sldMkLst>
        <pc:spChg chg="add del mod">
          <ac:chgData name="Matt Stiegman" userId="c17585bb-87e1-48a4-bb24-c1ec8872690d" providerId="ADAL" clId="{D9CD9A9D-524A-4202-800C-7EDDD410AD87}" dt="2023-06-07T14:54:58.398" v="323" actId="478"/>
          <ac:spMkLst>
            <pc:docMk/>
            <pc:sldMk cId="3330106319" sldId="334"/>
            <ac:spMk id="4" creationId="{913FD993-18BC-68D2-13D1-978D74EA0E4C}"/>
          </ac:spMkLst>
        </pc:spChg>
        <pc:spChg chg="add del mod">
          <ac:chgData name="Matt Stiegman" userId="c17585bb-87e1-48a4-bb24-c1ec8872690d" providerId="ADAL" clId="{D9CD9A9D-524A-4202-800C-7EDDD410AD87}" dt="2023-06-09T16:20:18.573" v="3194" actId="478"/>
          <ac:spMkLst>
            <pc:docMk/>
            <pc:sldMk cId="3330106319" sldId="334"/>
            <ac:spMk id="5" creationId="{33A4CCAA-2490-F72D-5227-CB329243202D}"/>
          </ac:spMkLst>
        </pc:spChg>
        <pc:spChg chg="add mod">
          <ac:chgData name="Matt Stiegman" userId="c17585bb-87e1-48a4-bb24-c1ec8872690d" providerId="ADAL" clId="{D9CD9A9D-524A-4202-800C-7EDDD410AD87}" dt="2023-06-09T17:21:21.044" v="3447" actId="1076"/>
          <ac:spMkLst>
            <pc:docMk/>
            <pc:sldMk cId="3330106319" sldId="334"/>
            <ac:spMk id="6" creationId="{C3FAC9B9-8751-7CBF-803D-23C69711CCE1}"/>
          </ac:spMkLst>
        </pc:spChg>
        <pc:spChg chg="add del mod">
          <ac:chgData name="Matt Stiegman" userId="c17585bb-87e1-48a4-bb24-c1ec8872690d" providerId="ADAL" clId="{D9CD9A9D-524A-4202-800C-7EDDD410AD87}" dt="2023-06-08T15:57:53.706" v="2455" actId="478"/>
          <ac:spMkLst>
            <pc:docMk/>
            <pc:sldMk cId="3330106319" sldId="334"/>
            <ac:spMk id="7" creationId="{430E0C4D-9821-D191-4F4D-ED4E49C60708}"/>
          </ac:spMkLst>
        </pc:spChg>
        <pc:spChg chg="add mod">
          <ac:chgData name="Matt Stiegman" userId="c17585bb-87e1-48a4-bb24-c1ec8872690d" providerId="ADAL" clId="{D9CD9A9D-524A-4202-800C-7EDDD410AD87}" dt="2023-06-09T16:22:01.910" v="3213" actId="1076"/>
          <ac:spMkLst>
            <pc:docMk/>
            <pc:sldMk cId="3330106319" sldId="334"/>
            <ac:spMk id="8" creationId="{09024BF8-DB0F-21AC-6E3D-DAE11FEBD06F}"/>
          </ac:spMkLst>
        </pc:spChg>
        <pc:picChg chg="add del mod">
          <ac:chgData name="Matt Stiegman" userId="c17585bb-87e1-48a4-bb24-c1ec8872690d" providerId="ADAL" clId="{D9CD9A9D-524A-4202-800C-7EDDD410AD87}" dt="2023-06-08T15:56:53.209" v="2330" actId="478"/>
          <ac:picMkLst>
            <pc:docMk/>
            <pc:sldMk cId="3330106319" sldId="334"/>
            <ac:picMk id="3" creationId="{365833A1-3E3A-F778-293C-DFBC0D5A9EE9}"/>
          </ac:picMkLst>
        </pc:picChg>
        <pc:picChg chg="add del ord">
          <ac:chgData name="Matt Stiegman" userId="c17585bb-87e1-48a4-bb24-c1ec8872690d" providerId="ADAL" clId="{D9CD9A9D-524A-4202-800C-7EDDD410AD87}" dt="2023-06-08T16:15:09.589" v="2734" actId="478"/>
          <ac:picMkLst>
            <pc:docMk/>
            <pc:sldMk cId="3330106319" sldId="334"/>
            <ac:picMk id="4" creationId="{10E46D12-B580-13D0-5ED6-F029ADCEF4F6}"/>
          </ac:picMkLst>
        </pc:picChg>
        <pc:picChg chg="add mod ord">
          <ac:chgData name="Matt Stiegman" userId="c17585bb-87e1-48a4-bb24-c1ec8872690d" providerId="ADAL" clId="{D9CD9A9D-524A-4202-800C-7EDDD410AD87}" dt="2023-06-09T15:17:14.643" v="3009" actId="1076"/>
          <ac:picMkLst>
            <pc:docMk/>
            <pc:sldMk cId="3330106319" sldId="334"/>
            <ac:picMk id="10" creationId="{91882682-4402-7BB2-92CF-68F82E0776B2}"/>
          </ac:picMkLst>
        </pc:picChg>
      </pc:sldChg>
      <pc:sldChg chg="addSp delSp modSp new mod">
        <pc:chgData name="Matt Stiegman" userId="c17585bb-87e1-48a4-bb24-c1ec8872690d" providerId="ADAL" clId="{D9CD9A9D-524A-4202-800C-7EDDD410AD87}" dt="2023-06-09T17:21:25.431" v="3448" actId="1076"/>
        <pc:sldMkLst>
          <pc:docMk/>
          <pc:sldMk cId="1925368509" sldId="335"/>
        </pc:sldMkLst>
        <pc:spChg chg="add mod">
          <ac:chgData name="Matt Stiegman" userId="c17585bb-87e1-48a4-bb24-c1ec8872690d" providerId="ADAL" clId="{D9CD9A9D-524A-4202-800C-7EDDD410AD87}" dt="2023-06-09T17:21:25.431" v="3448" actId="1076"/>
          <ac:spMkLst>
            <pc:docMk/>
            <pc:sldMk cId="1925368509" sldId="335"/>
            <ac:spMk id="2" creationId="{3401CAA8-A5FA-D483-189C-DFCFAC33766E}"/>
          </ac:spMkLst>
        </pc:spChg>
        <pc:spChg chg="add mod">
          <ac:chgData name="Matt Stiegman" userId="c17585bb-87e1-48a4-bb24-c1ec8872690d" providerId="ADAL" clId="{D9CD9A9D-524A-4202-800C-7EDDD410AD87}" dt="2023-06-09T16:21:12.753" v="3202" actId="1076"/>
          <ac:spMkLst>
            <pc:docMk/>
            <pc:sldMk cId="1925368509" sldId="335"/>
            <ac:spMk id="5" creationId="{E4682472-E020-F6A6-A6E8-D9BEC8BBB814}"/>
          </ac:spMkLst>
        </pc:spChg>
        <pc:spChg chg="add mod">
          <ac:chgData name="Matt Stiegman" userId="c17585bb-87e1-48a4-bb24-c1ec8872690d" providerId="ADAL" clId="{D9CD9A9D-524A-4202-800C-7EDDD410AD87}" dt="2023-06-09T16:21:16.817" v="3203" actId="1076"/>
          <ac:spMkLst>
            <pc:docMk/>
            <pc:sldMk cId="1925368509" sldId="335"/>
            <ac:spMk id="8" creationId="{05A1AA55-F84D-CDF5-DB01-BBB6D9377FD2}"/>
          </ac:spMkLst>
        </pc:spChg>
        <pc:spChg chg="add mod">
          <ac:chgData name="Matt Stiegman" userId="c17585bb-87e1-48a4-bb24-c1ec8872690d" providerId="ADAL" clId="{D9CD9A9D-524A-4202-800C-7EDDD410AD87}" dt="2023-06-09T16:21:26.961" v="3206" actId="1076"/>
          <ac:spMkLst>
            <pc:docMk/>
            <pc:sldMk cId="1925368509" sldId="335"/>
            <ac:spMk id="9" creationId="{7FA1478B-2C34-2103-BFFB-775A1C1240C8}"/>
          </ac:spMkLst>
        </pc:spChg>
        <pc:spChg chg="add mod">
          <ac:chgData name="Matt Stiegman" userId="c17585bb-87e1-48a4-bb24-c1ec8872690d" providerId="ADAL" clId="{D9CD9A9D-524A-4202-800C-7EDDD410AD87}" dt="2023-06-09T16:21:34.657" v="3209" actId="1076"/>
          <ac:spMkLst>
            <pc:docMk/>
            <pc:sldMk cId="1925368509" sldId="335"/>
            <ac:spMk id="10" creationId="{06AC0545-3B80-7EB9-3567-7998F1764F6D}"/>
          </ac:spMkLst>
        </pc:spChg>
        <pc:spChg chg="add del mod">
          <ac:chgData name="Matt Stiegman" userId="c17585bb-87e1-48a4-bb24-c1ec8872690d" providerId="ADAL" clId="{D9CD9A9D-524A-4202-800C-7EDDD410AD87}" dt="2023-06-08T16:01:11.274" v="2485" actId="478"/>
          <ac:spMkLst>
            <pc:docMk/>
            <pc:sldMk cId="1925368509" sldId="335"/>
            <ac:spMk id="11" creationId="{D2EBE568-2661-96FD-5583-5A0F808A94E4}"/>
          </ac:spMkLst>
        </pc:spChg>
        <pc:spChg chg="add del mod">
          <ac:chgData name="Matt Stiegman" userId="c17585bb-87e1-48a4-bb24-c1ec8872690d" providerId="ADAL" clId="{D9CD9A9D-524A-4202-800C-7EDDD410AD87}" dt="2023-06-09T16:20:36.865" v="3195" actId="478"/>
          <ac:spMkLst>
            <pc:docMk/>
            <pc:sldMk cId="1925368509" sldId="335"/>
            <ac:spMk id="14" creationId="{D90C9597-2BAA-7DFD-E4E3-7D746CA1DBD4}"/>
          </ac:spMkLst>
        </pc:spChg>
        <pc:picChg chg="add del mod">
          <ac:chgData name="Matt Stiegman" userId="c17585bb-87e1-48a4-bb24-c1ec8872690d" providerId="ADAL" clId="{D9CD9A9D-524A-4202-800C-7EDDD410AD87}" dt="2023-06-08T15:59:11.553" v="2461" actId="478"/>
          <ac:picMkLst>
            <pc:docMk/>
            <pc:sldMk cId="1925368509" sldId="335"/>
            <ac:picMk id="4" creationId="{E665819C-9B7A-BD99-AFB2-B499BE006592}"/>
          </ac:picMkLst>
        </pc:picChg>
        <pc:picChg chg="add del mod ord">
          <ac:chgData name="Matt Stiegman" userId="c17585bb-87e1-48a4-bb24-c1ec8872690d" providerId="ADAL" clId="{D9CD9A9D-524A-4202-800C-7EDDD410AD87}" dt="2023-06-08T16:16:16.949" v="2742" actId="478"/>
          <ac:picMkLst>
            <pc:docMk/>
            <pc:sldMk cId="1925368509" sldId="335"/>
            <ac:picMk id="6" creationId="{5C7D266F-85D4-66A1-27B1-FCF8A873F1B7}"/>
          </ac:picMkLst>
        </pc:picChg>
        <pc:picChg chg="add del mod">
          <ac:chgData name="Matt Stiegman" userId="c17585bb-87e1-48a4-bb24-c1ec8872690d" providerId="ADAL" clId="{D9CD9A9D-524A-4202-800C-7EDDD410AD87}" dt="2023-06-08T15:58:59.417" v="2456" actId="478"/>
          <ac:picMkLst>
            <pc:docMk/>
            <pc:sldMk cId="1925368509" sldId="335"/>
            <ac:picMk id="7" creationId="{9E045C15-E39B-A527-081D-9C19A47E85BE}"/>
          </ac:picMkLst>
        </pc:picChg>
        <pc:picChg chg="add del mod ord">
          <ac:chgData name="Matt Stiegman" userId="c17585bb-87e1-48a4-bb24-c1ec8872690d" providerId="ADAL" clId="{D9CD9A9D-524A-4202-800C-7EDDD410AD87}" dt="2023-06-08T16:16:18.317" v="2743" actId="478"/>
          <ac:picMkLst>
            <pc:docMk/>
            <pc:sldMk cId="1925368509" sldId="335"/>
            <ac:picMk id="13" creationId="{766BAAF4-12A0-8AF6-4D1B-BF22DEDFE082}"/>
          </ac:picMkLst>
        </pc:picChg>
        <pc:picChg chg="add mod ord modCrop">
          <ac:chgData name="Matt Stiegman" userId="c17585bb-87e1-48a4-bb24-c1ec8872690d" providerId="ADAL" clId="{D9CD9A9D-524A-4202-800C-7EDDD410AD87}" dt="2023-06-09T16:21:31.902" v="3208" actId="1076"/>
          <ac:picMkLst>
            <pc:docMk/>
            <pc:sldMk cId="1925368509" sldId="335"/>
            <ac:picMk id="16" creationId="{0E765039-C114-49DA-35AC-D6853AEEF4CC}"/>
          </ac:picMkLst>
        </pc:picChg>
        <pc:picChg chg="add mod ord modCrop">
          <ac:chgData name="Matt Stiegman" userId="c17585bb-87e1-48a4-bb24-c1ec8872690d" providerId="ADAL" clId="{D9CD9A9D-524A-4202-800C-7EDDD410AD87}" dt="2023-06-09T16:21:02.727" v="3200" actId="14100"/>
          <ac:picMkLst>
            <pc:docMk/>
            <pc:sldMk cId="1925368509" sldId="335"/>
            <ac:picMk id="18" creationId="{71DF282A-0813-E579-85A3-BF928E09C6D5}"/>
          </ac:picMkLst>
        </pc:picChg>
      </pc:sldChg>
      <pc:sldChg chg="del">
        <pc:chgData name="Matt Stiegman" userId="c17585bb-87e1-48a4-bb24-c1ec8872690d" providerId="ADAL" clId="{D9CD9A9D-524A-4202-800C-7EDDD410AD87}" dt="2023-06-07T14:39:55.606" v="5" actId="47"/>
        <pc:sldMkLst>
          <pc:docMk/>
          <pc:sldMk cId="3288497375" sldId="335"/>
        </pc:sldMkLst>
      </pc:sldChg>
      <pc:sldChg chg="addSp delSp modSp new add del mod">
        <pc:chgData name="Matt Stiegman" userId="c17585bb-87e1-48a4-bb24-c1ec8872690d" providerId="ADAL" clId="{D9CD9A9D-524A-4202-800C-7EDDD410AD87}" dt="2023-06-12T14:23:52.612" v="3475" actId="20577"/>
        <pc:sldMkLst>
          <pc:docMk/>
          <pc:sldMk cId="1024388292" sldId="336"/>
        </pc:sldMkLst>
        <pc:spChg chg="add mod">
          <ac:chgData name="Matt Stiegman" userId="c17585bb-87e1-48a4-bb24-c1ec8872690d" providerId="ADAL" clId="{D9CD9A9D-524A-4202-800C-7EDDD410AD87}" dt="2023-06-09T16:34:30.288" v="3230" actId="1076"/>
          <ac:spMkLst>
            <pc:docMk/>
            <pc:sldMk cId="1024388292" sldId="336"/>
            <ac:spMk id="2" creationId="{AADF83FC-6995-1195-00B4-E02B9972D668}"/>
          </ac:spMkLst>
        </pc:spChg>
        <pc:spChg chg="add mod">
          <ac:chgData name="Matt Stiegman" userId="c17585bb-87e1-48a4-bb24-c1ec8872690d" providerId="ADAL" clId="{D9CD9A9D-524A-4202-800C-7EDDD410AD87}" dt="2023-06-09T16:36:44.406" v="3332" actId="1076"/>
          <ac:spMkLst>
            <pc:docMk/>
            <pc:sldMk cId="1024388292" sldId="336"/>
            <ac:spMk id="3" creationId="{BBFDF770-2EA0-AE3C-0EF5-67CCBC3FD830}"/>
          </ac:spMkLst>
        </pc:spChg>
        <pc:spChg chg="add mod">
          <ac:chgData name="Matt Stiegman" userId="c17585bb-87e1-48a4-bb24-c1ec8872690d" providerId="ADAL" clId="{D9CD9A9D-524A-4202-800C-7EDDD410AD87}" dt="2023-06-08T16:04:54.495" v="2691" actId="1076"/>
          <ac:spMkLst>
            <pc:docMk/>
            <pc:sldMk cId="1024388292" sldId="336"/>
            <ac:spMk id="6" creationId="{0AF138DF-9496-59B5-8E63-8BF637CD6FA6}"/>
          </ac:spMkLst>
        </pc:spChg>
        <pc:spChg chg="add mod">
          <ac:chgData name="Matt Stiegman" userId="c17585bb-87e1-48a4-bb24-c1ec8872690d" providerId="ADAL" clId="{D9CD9A9D-524A-4202-800C-7EDDD410AD87}" dt="2023-06-12T14:23:52.612" v="3475" actId="20577"/>
          <ac:spMkLst>
            <pc:docMk/>
            <pc:sldMk cId="1024388292" sldId="336"/>
            <ac:spMk id="7" creationId="{7B11C38F-AC1A-9360-45BD-0DF1D2D16B5C}"/>
          </ac:spMkLst>
        </pc:spChg>
        <pc:spChg chg="add mod">
          <ac:chgData name="Matt Stiegman" userId="c17585bb-87e1-48a4-bb24-c1ec8872690d" providerId="ADAL" clId="{D9CD9A9D-524A-4202-800C-7EDDD410AD87}" dt="2023-06-09T15:19:13.178" v="3027" actId="1076"/>
          <ac:spMkLst>
            <pc:docMk/>
            <pc:sldMk cId="1024388292" sldId="336"/>
            <ac:spMk id="8" creationId="{172CCC35-A5DD-C7F5-419D-FDB8AF6A3B5B}"/>
          </ac:spMkLst>
        </pc:spChg>
        <pc:spChg chg="add del mod">
          <ac:chgData name="Matt Stiegman" userId="c17585bb-87e1-48a4-bb24-c1ec8872690d" providerId="ADAL" clId="{D9CD9A9D-524A-4202-800C-7EDDD410AD87}" dt="2023-06-08T16:03:34.551" v="2621" actId="478"/>
          <ac:spMkLst>
            <pc:docMk/>
            <pc:sldMk cId="1024388292" sldId="336"/>
            <ac:spMk id="9" creationId="{C4CC2CD3-C134-40E7-CC62-8881D1C0A373}"/>
          </ac:spMkLst>
        </pc:spChg>
        <pc:picChg chg="add del mod">
          <ac:chgData name="Matt Stiegman" userId="c17585bb-87e1-48a4-bb24-c1ec8872690d" providerId="ADAL" clId="{D9CD9A9D-524A-4202-800C-7EDDD410AD87}" dt="2023-06-08T16:03:51.989" v="2622" actId="478"/>
          <ac:picMkLst>
            <pc:docMk/>
            <pc:sldMk cId="1024388292" sldId="336"/>
            <ac:picMk id="3" creationId="{A61757A1-6D85-FCBD-D205-D2E4EBC205C9}"/>
          </ac:picMkLst>
        </pc:picChg>
        <pc:picChg chg="add del mod">
          <ac:chgData name="Matt Stiegman" userId="c17585bb-87e1-48a4-bb24-c1ec8872690d" providerId="ADAL" clId="{D9CD9A9D-524A-4202-800C-7EDDD410AD87}" dt="2023-06-08T16:05:01.104" v="2692" actId="478"/>
          <ac:picMkLst>
            <pc:docMk/>
            <pc:sldMk cId="1024388292" sldId="336"/>
            <ac:picMk id="5" creationId="{516ECC8D-1A9D-1747-718B-8B24D26EFBC5}"/>
          </ac:picMkLst>
        </pc:picChg>
        <pc:picChg chg="add mod ord">
          <ac:chgData name="Matt Stiegman" userId="c17585bb-87e1-48a4-bb24-c1ec8872690d" providerId="ADAL" clId="{D9CD9A9D-524A-4202-800C-7EDDD410AD87}" dt="2023-06-09T15:19:22.101" v="3030" actId="1076"/>
          <ac:picMkLst>
            <pc:docMk/>
            <pc:sldMk cId="1024388292" sldId="336"/>
            <ac:picMk id="10" creationId="{AA61AA87-7339-FDB4-CABB-90F93EAAFEA7}"/>
          </ac:picMkLst>
        </pc:picChg>
      </pc:sldChg>
      <pc:sldChg chg="del">
        <pc:chgData name="Matt Stiegman" userId="c17585bb-87e1-48a4-bb24-c1ec8872690d" providerId="ADAL" clId="{D9CD9A9D-524A-4202-800C-7EDDD410AD87}" dt="2023-06-07T14:39:52.335" v="1" actId="47"/>
        <pc:sldMkLst>
          <pc:docMk/>
          <pc:sldMk cId="3019209719" sldId="336"/>
        </pc:sldMkLst>
      </pc:sldChg>
      <pc:sldChg chg="del">
        <pc:chgData name="Matt Stiegman" userId="c17585bb-87e1-48a4-bb24-c1ec8872690d" providerId="ADAL" clId="{D9CD9A9D-524A-4202-800C-7EDDD410AD87}" dt="2023-06-07T14:39:53.978" v="3" actId="47"/>
        <pc:sldMkLst>
          <pc:docMk/>
          <pc:sldMk cId="1431205960" sldId="337"/>
        </pc:sldMkLst>
      </pc:sldChg>
      <pc:sldChg chg="addSp delSp modSp new mod">
        <pc:chgData name="Matt Stiegman" userId="c17585bb-87e1-48a4-bb24-c1ec8872690d" providerId="ADAL" clId="{D9CD9A9D-524A-4202-800C-7EDDD410AD87}" dt="2023-06-12T14:23:16.741" v="3459" actId="1076"/>
        <pc:sldMkLst>
          <pc:docMk/>
          <pc:sldMk cId="1607585185" sldId="337"/>
        </pc:sldMkLst>
        <pc:spChg chg="add mod">
          <ac:chgData name="Matt Stiegman" userId="c17585bb-87e1-48a4-bb24-c1ec8872690d" providerId="ADAL" clId="{D9CD9A9D-524A-4202-800C-7EDDD410AD87}" dt="2023-06-09T15:23:12.184" v="3068" actId="14100"/>
          <ac:spMkLst>
            <pc:docMk/>
            <pc:sldMk cId="1607585185" sldId="337"/>
            <ac:spMk id="2" creationId="{6BF13E45-A45F-B881-C819-71745D09DB3D}"/>
          </ac:spMkLst>
        </pc:spChg>
        <pc:spChg chg="add del mod">
          <ac:chgData name="Matt Stiegman" userId="c17585bb-87e1-48a4-bb24-c1ec8872690d" providerId="ADAL" clId="{D9CD9A9D-524A-4202-800C-7EDDD410AD87}" dt="2023-06-09T16:29:59.575" v="3217" actId="478"/>
          <ac:spMkLst>
            <pc:docMk/>
            <pc:sldMk cId="1607585185" sldId="337"/>
            <ac:spMk id="4" creationId="{8DED71FA-8939-8B02-0622-FD18F9A904F3}"/>
          </ac:spMkLst>
        </pc:spChg>
        <pc:spChg chg="add del mod">
          <ac:chgData name="Matt Stiegman" userId="c17585bb-87e1-48a4-bb24-c1ec8872690d" providerId="ADAL" clId="{D9CD9A9D-524A-4202-800C-7EDDD410AD87}" dt="2023-06-08T16:06:40.423" v="2706" actId="478"/>
          <ac:spMkLst>
            <pc:docMk/>
            <pc:sldMk cId="1607585185" sldId="337"/>
            <ac:spMk id="9" creationId="{87597E9E-A75D-F4E6-AA2F-2D0FF71D73AF}"/>
          </ac:spMkLst>
        </pc:spChg>
        <pc:spChg chg="add del mod">
          <ac:chgData name="Matt Stiegman" userId="c17585bb-87e1-48a4-bb24-c1ec8872690d" providerId="ADAL" clId="{D9CD9A9D-524A-4202-800C-7EDDD410AD87}" dt="2023-06-08T16:06:39.286" v="2705" actId="478"/>
          <ac:spMkLst>
            <pc:docMk/>
            <pc:sldMk cId="1607585185" sldId="337"/>
            <ac:spMk id="10" creationId="{E59CFD5F-CE81-2829-65C6-D8F621F34F7B}"/>
          </ac:spMkLst>
        </pc:spChg>
        <pc:spChg chg="add mod">
          <ac:chgData name="Matt Stiegman" userId="c17585bb-87e1-48a4-bb24-c1ec8872690d" providerId="ADAL" clId="{D9CD9A9D-524A-4202-800C-7EDDD410AD87}" dt="2023-06-12T14:23:16.494" v="3458" actId="1076"/>
          <ac:spMkLst>
            <pc:docMk/>
            <pc:sldMk cId="1607585185" sldId="337"/>
            <ac:spMk id="11" creationId="{728314AC-B345-2D66-4FCB-4130B4AE2EE1}"/>
          </ac:spMkLst>
        </pc:spChg>
        <pc:spChg chg="add del mod">
          <ac:chgData name="Matt Stiegman" userId="c17585bb-87e1-48a4-bb24-c1ec8872690d" providerId="ADAL" clId="{D9CD9A9D-524A-4202-800C-7EDDD410AD87}" dt="2023-06-09T15:20:06.699" v="3034" actId="478"/>
          <ac:spMkLst>
            <pc:docMk/>
            <pc:sldMk cId="1607585185" sldId="337"/>
            <ac:spMk id="12" creationId="{7EE243A4-027A-3381-6D77-64DC27F98046}"/>
          </ac:spMkLst>
        </pc:spChg>
        <pc:spChg chg="add mod">
          <ac:chgData name="Matt Stiegman" userId="c17585bb-87e1-48a4-bb24-c1ec8872690d" providerId="ADAL" clId="{D9CD9A9D-524A-4202-800C-7EDDD410AD87}" dt="2023-06-12T14:23:16.741" v="3459" actId="1076"/>
          <ac:spMkLst>
            <pc:docMk/>
            <pc:sldMk cId="1607585185" sldId="337"/>
            <ac:spMk id="13" creationId="{F04C0D1A-95DD-DA8F-8001-618601A0845D}"/>
          </ac:spMkLst>
        </pc:spChg>
        <pc:picChg chg="add del mod">
          <ac:chgData name="Matt Stiegman" userId="c17585bb-87e1-48a4-bb24-c1ec8872690d" providerId="ADAL" clId="{D9CD9A9D-524A-4202-800C-7EDDD410AD87}" dt="2023-06-08T16:22:08.916" v="2776" actId="478"/>
          <ac:picMkLst>
            <pc:docMk/>
            <pc:sldMk cId="1607585185" sldId="337"/>
            <ac:picMk id="3" creationId="{72CE6C64-C1DC-BED4-5283-2FE5C0AF862C}"/>
          </ac:picMkLst>
        </pc:picChg>
        <pc:picChg chg="add mod ord">
          <ac:chgData name="Matt Stiegman" userId="c17585bb-87e1-48a4-bb24-c1ec8872690d" providerId="ADAL" clId="{D9CD9A9D-524A-4202-800C-7EDDD410AD87}" dt="2023-06-09T16:33:04.263" v="3225" actId="1076"/>
          <ac:picMkLst>
            <pc:docMk/>
            <pc:sldMk cId="1607585185" sldId="337"/>
            <ac:picMk id="5" creationId="{0270DC6D-7AF4-AF1C-0C9F-BF349CE58BBD}"/>
          </ac:picMkLst>
        </pc:picChg>
        <pc:picChg chg="add del mod">
          <ac:chgData name="Matt Stiegman" userId="c17585bb-87e1-48a4-bb24-c1ec8872690d" providerId="ADAL" clId="{D9CD9A9D-524A-4202-800C-7EDDD410AD87}" dt="2023-06-08T16:06:24.801" v="2700" actId="478"/>
          <ac:picMkLst>
            <pc:docMk/>
            <pc:sldMk cId="1607585185" sldId="337"/>
            <ac:picMk id="6" creationId="{6EDB91CE-9BE7-B317-AAF8-61E46F157CCB}"/>
          </ac:picMkLst>
        </pc:picChg>
        <pc:picChg chg="add del mod">
          <ac:chgData name="Matt Stiegman" userId="c17585bb-87e1-48a4-bb24-c1ec8872690d" providerId="ADAL" clId="{D9CD9A9D-524A-4202-800C-7EDDD410AD87}" dt="2023-06-08T16:22:22.062" v="2781" actId="478"/>
          <ac:picMkLst>
            <pc:docMk/>
            <pc:sldMk cId="1607585185" sldId="337"/>
            <ac:picMk id="8" creationId="{01E6AB57-3B86-C9BD-6850-B3B24C4CDD57}"/>
          </ac:picMkLst>
        </pc:picChg>
        <pc:picChg chg="add mod ord">
          <ac:chgData name="Matt Stiegman" userId="c17585bb-87e1-48a4-bb24-c1ec8872690d" providerId="ADAL" clId="{D9CD9A9D-524A-4202-800C-7EDDD410AD87}" dt="2023-06-09T15:21:40.792" v="3048" actId="1076"/>
          <ac:picMkLst>
            <pc:docMk/>
            <pc:sldMk cId="1607585185" sldId="337"/>
            <ac:picMk id="14" creationId="{526E4D66-7735-1293-444B-F75E73F540D4}"/>
          </ac:picMkLst>
        </pc:picChg>
      </pc:sldChg>
      <pc:sldChg chg="addSp delSp modSp new mod">
        <pc:chgData name="Matt Stiegman" userId="c17585bb-87e1-48a4-bb24-c1ec8872690d" providerId="ADAL" clId="{D9CD9A9D-524A-4202-800C-7EDDD410AD87}" dt="2023-06-09T17:39:24.836" v="3455" actId="14100"/>
        <pc:sldMkLst>
          <pc:docMk/>
          <pc:sldMk cId="159920553" sldId="338"/>
        </pc:sldMkLst>
        <pc:spChg chg="add mod">
          <ac:chgData name="Matt Stiegman" userId="c17585bb-87e1-48a4-bb24-c1ec8872690d" providerId="ADAL" clId="{D9CD9A9D-524A-4202-800C-7EDDD410AD87}" dt="2023-06-09T16:19:21.053" v="3186" actId="1076"/>
          <ac:spMkLst>
            <pc:docMk/>
            <pc:sldMk cId="159920553" sldId="338"/>
            <ac:spMk id="6" creationId="{942AC8F4-4F85-9DB4-20F5-59F206A87CC2}"/>
          </ac:spMkLst>
        </pc:spChg>
        <pc:spChg chg="add mod">
          <ac:chgData name="Matt Stiegman" userId="c17585bb-87e1-48a4-bb24-c1ec8872690d" providerId="ADAL" clId="{D9CD9A9D-524A-4202-800C-7EDDD410AD87}" dt="2023-06-09T17:39:24.836" v="3455" actId="14100"/>
          <ac:spMkLst>
            <pc:docMk/>
            <pc:sldMk cId="159920553" sldId="338"/>
            <ac:spMk id="7" creationId="{333026BA-9D29-2D10-3EAA-47DCBEA65AB4}"/>
          </ac:spMkLst>
        </pc:spChg>
        <pc:spChg chg="add mod">
          <ac:chgData name="Matt Stiegman" userId="c17585bb-87e1-48a4-bb24-c1ec8872690d" providerId="ADAL" clId="{D9CD9A9D-524A-4202-800C-7EDDD410AD87}" dt="2023-06-09T15:24:31.181" v="3075" actId="1076"/>
          <ac:spMkLst>
            <pc:docMk/>
            <pc:sldMk cId="159920553" sldId="338"/>
            <ac:spMk id="8" creationId="{E07CE318-2FE0-E855-E0B0-13474530D205}"/>
          </ac:spMkLst>
        </pc:spChg>
        <pc:spChg chg="add del mod">
          <ac:chgData name="Matt Stiegman" userId="c17585bb-87e1-48a4-bb24-c1ec8872690d" providerId="ADAL" clId="{D9CD9A9D-524A-4202-800C-7EDDD410AD87}" dt="2023-06-08T16:26:44.894" v="2859" actId="478"/>
          <ac:spMkLst>
            <pc:docMk/>
            <pc:sldMk cId="159920553" sldId="338"/>
            <ac:spMk id="9" creationId="{0A39DE9C-BBF2-F977-5F3E-264893C3A9F3}"/>
          </ac:spMkLst>
        </pc:spChg>
        <pc:picChg chg="add del mod">
          <ac:chgData name="Matt Stiegman" userId="c17585bb-87e1-48a4-bb24-c1ec8872690d" providerId="ADAL" clId="{D9CD9A9D-524A-4202-800C-7EDDD410AD87}" dt="2023-06-08T16:24:15.180" v="2840" actId="478"/>
          <ac:picMkLst>
            <pc:docMk/>
            <pc:sldMk cId="159920553" sldId="338"/>
            <ac:picMk id="3" creationId="{A83C6D42-D9B1-0600-0BE7-3BA797BE3ECE}"/>
          </ac:picMkLst>
        </pc:picChg>
        <pc:picChg chg="add mod ord">
          <ac:chgData name="Matt Stiegman" userId="c17585bb-87e1-48a4-bb24-c1ec8872690d" providerId="ADAL" clId="{D9CD9A9D-524A-4202-800C-7EDDD410AD87}" dt="2023-06-09T16:32:55.027" v="3224" actId="14100"/>
          <ac:picMkLst>
            <pc:docMk/>
            <pc:sldMk cId="159920553" sldId="338"/>
            <ac:picMk id="4" creationId="{BC7F4868-C677-3BD2-323B-DA9E0FB9DC15}"/>
          </ac:picMkLst>
        </pc:picChg>
        <pc:picChg chg="add del mod">
          <ac:chgData name="Matt Stiegman" userId="c17585bb-87e1-48a4-bb24-c1ec8872690d" providerId="ADAL" clId="{D9CD9A9D-524A-4202-800C-7EDDD410AD87}" dt="2023-06-08T16:25:29.216" v="2846" actId="478"/>
          <ac:picMkLst>
            <pc:docMk/>
            <pc:sldMk cId="159920553" sldId="338"/>
            <ac:picMk id="5" creationId="{7E0BA793-102F-0699-1AE2-2A7D168416BC}"/>
          </ac:picMkLst>
        </pc:picChg>
        <pc:picChg chg="add mod ord">
          <ac:chgData name="Matt Stiegman" userId="c17585bb-87e1-48a4-bb24-c1ec8872690d" providerId="ADAL" clId="{D9CD9A9D-524A-4202-800C-7EDDD410AD87}" dt="2023-06-09T15:24:26.813" v="3074" actId="1076"/>
          <ac:picMkLst>
            <pc:docMk/>
            <pc:sldMk cId="159920553" sldId="338"/>
            <ac:picMk id="11" creationId="{61E09737-A87C-A49D-DFF7-820E71046F62}"/>
          </ac:picMkLst>
        </pc:picChg>
      </pc:sldChg>
      <pc:sldChg chg="del">
        <pc:chgData name="Matt Stiegman" userId="c17585bb-87e1-48a4-bb24-c1ec8872690d" providerId="ADAL" clId="{D9CD9A9D-524A-4202-800C-7EDDD410AD87}" dt="2023-06-07T14:39:53.116" v="2" actId="47"/>
        <pc:sldMkLst>
          <pc:docMk/>
          <pc:sldMk cId="1567733794" sldId="338"/>
        </pc:sldMkLst>
      </pc:sldChg>
      <pc:sldChg chg="addSp delSp modSp new del mod">
        <pc:chgData name="Matt Stiegman" userId="c17585bb-87e1-48a4-bb24-c1ec8872690d" providerId="ADAL" clId="{D9CD9A9D-524A-4202-800C-7EDDD410AD87}" dt="2023-06-09T14:17:38.225" v="2947" actId="47"/>
        <pc:sldMkLst>
          <pc:docMk/>
          <pc:sldMk cId="470548388" sldId="339"/>
        </pc:sldMkLst>
        <pc:spChg chg="add mod">
          <ac:chgData name="Matt Stiegman" userId="c17585bb-87e1-48a4-bb24-c1ec8872690d" providerId="ADAL" clId="{D9CD9A9D-524A-4202-800C-7EDDD410AD87}" dt="2023-06-08T16:30:27.942" v="2892" actId="14100"/>
          <ac:spMkLst>
            <pc:docMk/>
            <pc:sldMk cId="470548388" sldId="339"/>
            <ac:spMk id="5" creationId="{F5C88591-8BFA-DB1C-8AF9-7B4D59AE4768}"/>
          </ac:spMkLst>
        </pc:spChg>
        <pc:spChg chg="add del mod">
          <ac:chgData name="Matt Stiegman" userId="c17585bb-87e1-48a4-bb24-c1ec8872690d" providerId="ADAL" clId="{D9CD9A9D-524A-4202-800C-7EDDD410AD87}" dt="2023-06-08T16:33:29.782" v="2945" actId="478"/>
          <ac:spMkLst>
            <pc:docMk/>
            <pc:sldMk cId="470548388" sldId="339"/>
            <ac:spMk id="6" creationId="{BEE153C3-44AC-BA65-0E88-4793248A49C9}"/>
          </ac:spMkLst>
        </pc:spChg>
        <pc:spChg chg="add mod">
          <ac:chgData name="Matt Stiegman" userId="c17585bb-87e1-48a4-bb24-c1ec8872690d" providerId="ADAL" clId="{D9CD9A9D-524A-4202-800C-7EDDD410AD87}" dt="2023-06-08T16:29:41.462" v="2872" actId="1076"/>
          <ac:spMkLst>
            <pc:docMk/>
            <pc:sldMk cId="470548388" sldId="339"/>
            <ac:spMk id="10" creationId="{E9144987-1975-3932-8415-0CC5D75EB274}"/>
          </ac:spMkLst>
        </pc:spChg>
        <pc:spChg chg="add mod">
          <ac:chgData name="Matt Stiegman" userId="c17585bb-87e1-48a4-bb24-c1ec8872690d" providerId="ADAL" clId="{D9CD9A9D-524A-4202-800C-7EDDD410AD87}" dt="2023-06-08T16:29:34.015" v="2871" actId="14100"/>
          <ac:spMkLst>
            <pc:docMk/>
            <pc:sldMk cId="470548388" sldId="339"/>
            <ac:spMk id="11" creationId="{033E883E-D2E6-704B-5FE1-2955181B0C74}"/>
          </ac:spMkLst>
        </pc:spChg>
        <pc:spChg chg="add mod">
          <ac:chgData name="Matt Stiegman" userId="c17585bb-87e1-48a4-bb24-c1ec8872690d" providerId="ADAL" clId="{D9CD9A9D-524A-4202-800C-7EDDD410AD87}" dt="2023-06-08T16:29:53.319" v="2875" actId="1076"/>
          <ac:spMkLst>
            <pc:docMk/>
            <pc:sldMk cId="470548388" sldId="339"/>
            <ac:spMk id="12" creationId="{14C4193B-8329-719F-AD5F-3FB85D5148AF}"/>
          </ac:spMkLst>
        </pc:spChg>
        <pc:spChg chg="add mod">
          <ac:chgData name="Matt Stiegman" userId="c17585bb-87e1-48a4-bb24-c1ec8872690d" providerId="ADAL" clId="{D9CD9A9D-524A-4202-800C-7EDDD410AD87}" dt="2023-06-08T16:29:50.319" v="2874" actId="1076"/>
          <ac:spMkLst>
            <pc:docMk/>
            <pc:sldMk cId="470548388" sldId="339"/>
            <ac:spMk id="13" creationId="{1DC1E7B0-C0E7-E92C-5D43-0AAC57E4DB46}"/>
          </ac:spMkLst>
        </pc:spChg>
        <pc:spChg chg="add mod">
          <ac:chgData name="Matt Stiegman" userId="c17585bb-87e1-48a4-bb24-c1ec8872690d" providerId="ADAL" clId="{D9CD9A9D-524A-4202-800C-7EDDD410AD87}" dt="2023-06-08T16:30:08.201" v="2889" actId="20577"/>
          <ac:spMkLst>
            <pc:docMk/>
            <pc:sldMk cId="470548388" sldId="339"/>
            <ac:spMk id="14" creationId="{7E64AEBB-716D-E755-E0D5-50BAEE0E255F}"/>
          </ac:spMkLst>
        </pc:spChg>
        <pc:spChg chg="add del mod">
          <ac:chgData name="Matt Stiegman" userId="c17585bb-87e1-48a4-bb24-c1ec8872690d" providerId="ADAL" clId="{D9CD9A9D-524A-4202-800C-7EDDD410AD87}" dt="2023-06-08T16:30:13.560" v="2890" actId="478"/>
          <ac:spMkLst>
            <pc:docMk/>
            <pc:sldMk cId="470548388" sldId="339"/>
            <ac:spMk id="15" creationId="{093D4214-0C4C-CA06-D177-81034E00222F}"/>
          </ac:spMkLst>
        </pc:spChg>
        <pc:picChg chg="add del mod">
          <ac:chgData name="Matt Stiegman" userId="c17585bb-87e1-48a4-bb24-c1ec8872690d" providerId="ADAL" clId="{D9CD9A9D-524A-4202-800C-7EDDD410AD87}" dt="2023-06-07T15:40:09.666" v="1572" actId="478"/>
          <ac:picMkLst>
            <pc:docMk/>
            <pc:sldMk cId="470548388" sldId="339"/>
            <ac:picMk id="2" creationId="{9F6B6995-7883-25BE-2208-455445A84E35}"/>
          </ac:picMkLst>
        </pc:picChg>
        <pc:picChg chg="add mod ord">
          <ac:chgData name="Matt Stiegman" userId="c17585bb-87e1-48a4-bb24-c1ec8872690d" providerId="ADAL" clId="{D9CD9A9D-524A-4202-800C-7EDDD410AD87}" dt="2023-06-08T16:29:24.914" v="2869" actId="1076"/>
          <ac:picMkLst>
            <pc:docMk/>
            <pc:sldMk cId="470548388" sldId="339"/>
            <ac:picMk id="3" creationId="{091BC23B-998C-D2D3-BB7B-44928A26D8D3}"/>
          </ac:picMkLst>
        </pc:picChg>
        <pc:picChg chg="add del mod">
          <ac:chgData name="Matt Stiegman" userId="c17585bb-87e1-48a4-bb24-c1ec8872690d" providerId="ADAL" clId="{D9CD9A9D-524A-4202-800C-7EDDD410AD87}" dt="2023-06-08T16:29:17.500" v="2864" actId="478"/>
          <ac:picMkLst>
            <pc:docMk/>
            <pc:sldMk cId="470548388" sldId="339"/>
            <ac:picMk id="4" creationId="{4BAC0D53-EDD0-34B5-9D64-5684AEB8A8A6}"/>
          </ac:picMkLst>
        </pc:picChg>
        <pc:picChg chg="add del mod">
          <ac:chgData name="Matt Stiegman" userId="c17585bb-87e1-48a4-bb24-c1ec8872690d" providerId="ADAL" clId="{D9CD9A9D-524A-4202-800C-7EDDD410AD87}" dt="2023-06-08T16:29:18.562" v="2865" actId="478"/>
          <ac:picMkLst>
            <pc:docMk/>
            <pc:sldMk cId="470548388" sldId="339"/>
            <ac:picMk id="7" creationId="{65960914-6C20-4188-8276-F4CF75941721}"/>
          </ac:picMkLst>
        </pc:picChg>
        <pc:picChg chg="add del">
          <ac:chgData name="Matt Stiegman" userId="c17585bb-87e1-48a4-bb24-c1ec8872690d" providerId="ADAL" clId="{D9CD9A9D-524A-4202-800C-7EDDD410AD87}" dt="2023-06-07T15:42:48.506" v="1610" actId="22"/>
          <ac:picMkLst>
            <pc:docMk/>
            <pc:sldMk cId="470548388" sldId="339"/>
            <ac:picMk id="9" creationId="{F7703910-2FC3-5C7E-8A89-AE4FA9350959}"/>
          </ac:picMkLst>
        </pc:picChg>
      </pc:sldChg>
      <pc:sldChg chg="del">
        <pc:chgData name="Matt Stiegman" userId="c17585bb-87e1-48a4-bb24-c1ec8872690d" providerId="ADAL" clId="{D9CD9A9D-524A-4202-800C-7EDDD410AD87}" dt="2023-06-07T14:39:51.191" v="0" actId="47"/>
        <pc:sldMkLst>
          <pc:docMk/>
          <pc:sldMk cId="3742035715" sldId="339"/>
        </pc:sldMkLst>
      </pc:sldChg>
      <pc:sldChg chg="addSp modSp new ord">
        <pc:chgData name="Matt Stiegman" userId="c17585bb-87e1-48a4-bb24-c1ec8872690d" providerId="ADAL" clId="{D9CD9A9D-524A-4202-800C-7EDDD410AD87}" dt="2023-06-12T15:08:43.836" v="3484"/>
        <pc:sldMkLst>
          <pc:docMk/>
          <pc:sldMk cId="3764446112" sldId="339"/>
        </pc:sldMkLst>
        <pc:picChg chg="add mod">
          <ac:chgData name="Matt Stiegman" userId="c17585bb-87e1-48a4-bb24-c1ec8872690d" providerId="ADAL" clId="{D9CD9A9D-524A-4202-800C-7EDDD410AD87}" dt="2023-06-12T15:08:43.836" v="3484"/>
          <ac:picMkLst>
            <pc:docMk/>
            <pc:sldMk cId="3764446112" sldId="339"/>
            <ac:picMk id="2" creationId="{A6E659D0-D27C-64FD-7CE6-03FBEB5B4B4E}"/>
          </ac:picMkLst>
        </pc:picChg>
      </pc:sldChg>
      <pc:sldChg chg="del">
        <pc:chgData name="Matt Stiegman" userId="c17585bb-87e1-48a4-bb24-c1ec8872690d" providerId="ADAL" clId="{D9CD9A9D-524A-4202-800C-7EDDD410AD87}" dt="2023-06-07T14:39:54.778" v="4" actId="47"/>
        <pc:sldMkLst>
          <pc:docMk/>
          <pc:sldMk cId="905673852" sldId="340"/>
        </pc:sldMkLst>
      </pc:sldChg>
      <pc:sldChg chg="addSp delSp modSp new del mod ord">
        <pc:chgData name="Matt Stiegman" userId="c17585bb-87e1-48a4-bb24-c1ec8872690d" providerId="ADAL" clId="{D9CD9A9D-524A-4202-800C-7EDDD410AD87}" dt="2023-06-12T15:08:38.396" v="3478" actId="47"/>
        <pc:sldMkLst>
          <pc:docMk/>
          <pc:sldMk cId="2476245693" sldId="340"/>
        </pc:sldMkLst>
        <pc:spChg chg="add mod">
          <ac:chgData name="Matt Stiegman" userId="c17585bb-87e1-48a4-bb24-c1ec8872690d" providerId="ADAL" clId="{D9CD9A9D-524A-4202-800C-7EDDD410AD87}" dt="2023-06-09T16:19:13.188" v="3185" actId="1076"/>
          <ac:spMkLst>
            <pc:docMk/>
            <pc:sldMk cId="2476245693" sldId="340"/>
            <ac:spMk id="6" creationId="{58D34027-5FBA-6A7F-554C-4052683E61C8}"/>
          </ac:spMkLst>
        </pc:spChg>
        <pc:spChg chg="add del mod">
          <ac:chgData name="Matt Stiegman" userId="c17585bb-87e1-48a4-bb24-c1ec8872690d" providerId="ADAL" clId="{D9CD9A9D-524A-4202-800C-7EDDD410AD87}" dt="2023-06-08T16:31:50.160" v="2903" actId="478"/>
          <ac:spMkLst>
            <pc:docMk/>
            <pc:sldMk cId="2476245693" sldId="340"/>
            <ac:spMk id="7" creationId="{F36904B7-8813-5E60-0DE4-50E9AE1C2EC9}"/>
          </ac:spMkLst>
        </pc:spChg>
        <pc:spChg chg="add mod">
          <ac:chgData name="Matt Stiegman" userId="c17585bb-87e1-48a4-bb24-c1ec8872690d" providerId="ADAL" clId="{D9CD9A9D-524A-4202-800C-7EDDD410AD87}" dt="2023-06-09T16:18:00.094" v="3175" actId="1076"/>
          <ac:spMkLst>
            <pc:docMk/>
            <pc:sldMk cId="2476245693" sldId="340"/>
            <ac:spMk id="11" creationId="{AC7788B5-1F05-44A1-93E3-CE6B7785F245}"/>
          </ac:spMkLst>
        </pc:spChg>
        <pc:picChg chg="add mod ord">
          <ac:chgData name="Matt Stiegman" userId="c17585bb-87e1-48a4-bb24-c1ec8872690d" providerId="ADAL" clId="{D9CD9A9D-524A-4202-800C-7EDDD410AD87}" dt="2023-06-09T16:33:38.448" v="3229" actId="14100"/>
          <ac:picMkLst>
            <pc:docMk/>
            <pc:sldMk cId="2476245693" sldId="340"/>
            <ac:picMk id="2" creationId="{5491CF47-2584-E004-5BD8-FF7EEB2D55CA}"/>
          </ac:picMkLst>
        </pc:picChg>
        <pc:picChg chg="add del mod ord">
          <ac:chgData name="Matt Stiegman" userId="c17585bb-87e1-48a4-bb24-c1ec8872690d" providerId="ADAL" clId="{D9CD9A9D-524A-4202-800C-7EDDD410AD87}" dt="2023-06-08T16:31:46.569" v="2901" actId="478"/>
          <ac:picMkLst>
            <pc:docMk/>
            <pc:sldMk cId="2476245693" sldId="340"/>
            <ac:picMk id="3" creationId="{46DB4250-9F7B-51A9-CDB3-2E2D08470ED6}"/>
          </ac:picMkLst>
        </pc:picChg>
        <pc:picChg chg="add del mod ord">
          <ac:chgData name="Matt Stiegman" userId="c17585bb-87e1-48a4-bb24-c1ec8872690d" providerId="ADAL" clId="{D9CD9A9D-524A-4202-800C-7EDDD410AD87}" dt="2023-06-09T14:17:45.419" v="2948" actId="478"/>
          <ac:picMkLst>
            <pc:docMk/>
            <pc:sldMk cId="2476245693" sldId="340"/>
            <ac:picMk id="4" creationId="{00858411-DE0B-F7AB-AD41-B8433E5261F2}"/>
          </ac:picMkLst>
        </pc:picChg>
        <pc:picChg chg="add del mod">
          <ac:chgData name="Matt Stiegman" userId="c17585bb-87e1-48a4-bb24-c1ec8872690d" providerId="ADAL" clId="{D9CD9A9D-524A-4202-800C-7EDDD410AD87}" dt="2023-06-08T16:31:48.660" v="2902" actId="478"/>
          <ac:picMkLst>
            <pc:docMk/>
            <pc:sldMk cId="2476245693" sldId="340"/>
            <ac:picMk id="5" creationId="{6A3DA643-CE6A-A855-7630-5BC653494635}"/>
          </ac:picMkLst>
        </pc:picChg>
        <pc:cxnChg chg="add del mod">
          <ac:chgData name="Matt Stiegman" userId="c17585bb-87e1-48a4-bb24-c1ec8872690d" providerId="ADAL" clId="{D9CD9A9D-524A-4202-800C-7EDDD410AD87}" dt="2023-06-08T16:27:31.222" v="2863" actId="478"/>
          <ac:cxnSpMkLst>
            <pc:docMk/>
            <pc:sldMk cId="2476245693" sldId="340"/>
            <ac:cxnSpMk id="9" creationId="{C5C2B460-220F-070F-BBB4-56DAED09D78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E659D0-D27C-64FD-7CE6-03FBEB5B4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44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1882682-4402-7BB2-92CF-68F82E077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14152"/>
            <a:ext cx="8305800" cy="5134495"/>
          </a:xfrm>
          <a:prstGeom prst="rect">
            <a:avLst/>
          </a:prstGeom>
        </p:spPr>
      </p:pic>
      <p:sp>
        <p:nvSpPr>
          <p:cNvPr id="6" name="AutoShape 3">
            <a:extLst>
              <a:ext uri="{FF2B5EF4-FFF2-40B4-BE49-F238E27FC236}">
                <a16:creationId xmlns:a16="http://schemas.microsoft.com/office/drawing/2014/main" id="{C3FAC9B9-8751-7CBF-803D-23C69711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52400"/>
            <a:ext cx="5562600" cy="467197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 parameters for Mineral Assemblage diagram</a:t>
            </a: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09024BF8-DB0F-21AC-6E3D-DAE11FEBD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512" y="3200399"/>
            <a:ext cx="2057400" cy="762000"/>
          </a:xfrm>
          <a:prstGeom prst="wedgeRectCallout">
            <a:avLst>
              <a:gd name="adj1" fmla="val -36196"/>
              <a:gd name="adj2" fmla="val -1013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Initial Al+++ concentration is low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1DF282A-0813-E579-85A3-BF928E09C6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145"/>
          <a:stretch/>
        </p:blipFill>
        <p:spPr>
          <a:xfrm>
            <a:off x="554638" y="3875541"/>
            <a:ext cx="8153400" cy="23605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765039-C114-49DA-35AC-D6853AEEF4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332"/>
          <a:stretch/>
        </p:blipFill>
        <p:spPr>
          <a:xfrm>
            <a:off x="554638" y="1186685"/>
            <a:ext cx="8153400" cy="2113743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3401CAA8-A5FA-D483-189C-DFCFAC33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093" y="230572"/>
            <a:ext cx="2986353" cy="7620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Setting up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staging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scanning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682472-E020-F6A6-A6E8-D9BEC8BBB814}"/>
              </a:ext>
            </a:extLst>
          </p:cNvPr>
          <p:cNvSpPr/>
          <p:nvPr/>
        </p:nvSpPr>
        <p:spPr>
          <a:xfrm>
            <a:off x="1359144" y="1809332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A1AA55-F84D-CDF5-DB01-BBB6D9377FD2}"/>
              </a:ext>
            </a:extLst>
          </p:cNvPr>
          <p:cNvSpPr/>
          <p:nvPr/>
        </p:nvSpPr>
        <p:spPr>
          <a:xfrm>
            <a:off x="2178109" y="4434885"/>
            <a:ext cx="838200" cy="27764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7FA1478B-2C34-2103-BFFB-775A1C12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2562" y="5016835"/>
            <a:ext cx="2259725" cy="914978"/>
          </a:xfrm>
          <a:prstGeom prst="wedgeRectCallout">
            <a:avLst>
              <a:gd name="adj1" fmla="val -77756"/>
              <a:gd name="adj2" fmla="val -230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pH is fixed while adding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Al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to the system 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06AC0545-3B80-7EB9-3567-7998F176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559" y="2097994"/>
            <a:ext cx="1717730" cy="1095927"/>
          </a:xfrm>
          <a:prstGeom prst="wedgeRectCallout">
            <a:avLst>
              <a:gd name="adj1" fmla="val -82962"/>
              <a:gd name="adj2" fmla="val -253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pH is set to slide from the initial value to 8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6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A61AA87-7339-FDB4-CABB-90F93EAAF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671" y="775134"/>
            <a:ext cx="3309059" cy="5193254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0AF138DF-9496-59B5-8E63-8BF637CD6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664" y="2438400"/>
            <a:ext cx="2209800" cy="609600"/>
          </a:xfrm>
          <a:prstGeom prst="wedgeRectCallout">
            <a:avLst>
              <a:gd name="adj1" fmla="val -66205"/>
              <a:gd name="adj2" fmla="val -165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the Y axis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logarithmic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stepping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7B11C38F-AC1A-9360-45BD-0DF1D2D16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447800"/>
            <a:ext cx="2209800" cy="609600"/>
          </a:xfrm>
          <a:prstGeom prst="wedgeRectCallout">
            <a:avLst>
              <a:gd name="adj1" fmla="val -66205"/>
              <a:gd name="adj2" fmla="val -165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the Y axis initial step size to 0.0001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172CCC35-A5DD-C7F5-419D-FDB8AF6A3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968388"/>
            <a:ext cx="1676400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Plot Results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AADF83FC-6995-1195-00B4-E02B9972D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"/>
            <a:ext cx="1981200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Config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Stepping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BBFDF770-2EA0-AE3C-0EF5-67CCBC3FD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36" y="3962400"/>
            <a:ext cx="2286000" cy="14478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Choosing Y axis for a log scale will add exponentially larger amounts of Al+++ with each step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8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70DC6D-7AF4-AF1C-0C9F-BF349CE58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3778" y="1143000"/>
            <a:ext cx="5789656" cy="468629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6E4D66-7735-1293-444B-F75E73F540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779" y="2403826"/>
            <a:ext cx="3598918" cy="2050345"/>
          </a:xfrm>
          <a:prstGeom prst="rect">
            <a:avLst/>
          </a:prstGeom>
        </p:spPr>
      </p:pic>
      <p:sp>
        <p:nvSpPr>
          <p:cNvPr id="11" name="AutoShape 12">
            <a:extLst>
              <a:ext uri="{FF2B5EF4-FFF2-40B4-BE49-F238E27FC236}">
                <a16:creationId xmlns:a16="http://schemas.microsoft.com/office/drawing/2014/main" id="{728314AC-B345-2D66-4FCB-4130B4AE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3434" y="1604433"/>
            <a:ext cx="2495182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Axis Range and Variables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F04C0D1A-95DD-DA8F-8001-618601A0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125" y="4640363"/>
            <a:ext cx="2209800" cy="851629"/>
          </a:xfrm>
          <a:prstGeom prst="wedgeRectCallout">
            <a:avLst>
              <a:gd name="adj1" fmla="val -20830"/>
              <a:gd name="adj2" fmla="val -4604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Y axis variable to 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Al+++ in system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and choose log scale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BF13E45-A45F-B881-C819-71745D09DB3D}"/>
              </a:ext>
            </a:extLst>
          </p:cNvPr>
          <p:cNvSpPr/>
          <p:nvPr/>
        </p:nvSpPr>
        <p:spPr>
          <a:xfrm>
            <a:off x="5811637" y="2667000"/>
            <a:ext cx="589164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58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7F4868-C677-3BD2-323B-DA9E0FB9D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274" y="1157773"/>
            <a:ext cx="5876926" cy="47014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E09737-A87C-A49D-DFF7-820E71046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890" y="2017854"/>
            <a:ext cx="3283905" cy="2822106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942AC8F4-4F85-9DB4-20F5-59F206A87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4" y="304800"/>
            <a:ext cx="3048000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Assemblage Map…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333026BA-9D29-2D10-3EAA-47DCBEA65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5410200"/>
            <a:ext cx="2524126" cy="1211014"/>
          </a:xfrm>
          <a:prstGeom prst="wedgeRectCallout">
            <a:avLst>
              <a:gd name="adj1" fmla="val -20094"/>
              <a:gd name="adj2" fmla="val 494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Assemblage Map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shows the fields where a mineral exists in the calculations from Phase2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7CE318-2FE0-E855-E0B0-13474530D205}"/>
              </a:ext>
            </a:extLst>
          </p:cNvPr>
          <p:cNvSpPr/>
          <p:nvPr/>
        </p:nvSpPr>
        <p:spPr>
          <a:xfrm>
            <a:off x="5595890" y="2235307"/>
            <a:ext cx="12192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130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100</cp:revision>
  <dcterms:created xsi:type="dcterms:W3CDTF">2013-10-01T15:24:04Z</dcterms:created>
  <dcterms:modified xsi:type="dcterms:W3CDTF">2023-06-12T15:08:48Z</dcterms:modified>
</cp:coreProperties>
</file>