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42" r:id="rId2"/>
    <p:sldId id="334" r:id="rId3"/>
    <p:sldId id="335" r:id="rId4"/>
    <p:sldId id="336" r:id="rId5"/>
    <p:sldId id="337" r:id="rId6"/>
    <p:sldId id="338" r:id="rId7"/>
    <p:sldId id="34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F96DA9-59F7-4D3A-9349-F102EDF0C07A}" v="9" dt="2023-06-12T15:12:47.8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Stiegman" userId="c17585bb-87e1-48a4-bb24-c1ec8872690d" providerId="ADAL" clId="{76F96DA9-59F7-4D3A-9349-F102EDF0C07A}"/>
    <pc:docChg chg="undo custSel addSld delSld modSld sldOrd">
      <pc:chgData name="Matt Stiegman" userId="c17585bb-87e1-48a4-bb24-c1ec8872690d" providerId="ADAL" clId="{76F96DA9-59F7-4D3A-9349-F102EDF0C07A}" dt="2023-06-12T15:12:47.820" v="696"/>
      <pc:docMkLst>
        <pc:docMk/>
      </pc:docMkLst>
      <pc:sldChg chg="addSp delSp modSp mod">
        <pc:chgData name="Matt Stiegman" userId="c17585bb-87e1-48a4-bb24-c1ec8872690d" providerId="ADAL" clId="{76F96DA9-59F7-4D3A-9349-F102EDF0C07A}" dt="2023-06-09T16:59:57.664" v="676" actId="14100"/>
        <pc:sldMkLst>
          <pc:docMk/>
          <pc:sldMk cId="3330106319" sldId="334"/>
        </pc:sldMkLst>
        <pc:spChg chg="add mod">
          <ac:chgData name="Matt Stiegman" userId="c17585bb-87e1-48a4-bb24-c1ec8872690d" providerId="ADAL" clId="{76F96DA9-59F7-4D3A-9349-F102EDF0C07A}" dt="2023-06-09T16:47:39.300" v="594" actId="20577"/>
          <ac:spMkLst>
            <pc:docMk/>
            <pc:sldMk cId="3330106319" sldId="334"/>
            <ac:spMk id="4" creationId="{7437F2B7-7A1F-728A-27DC-B563AD0EF324}"/>
          </ac:spMkLst>
        </pc:spChg>
        <pc:spChg chg="del mod">
          <ac:chgData name="Matt Stiegman" userId="c17585bb-87e1-48a4-bb24-c1ec8872690d" providerId="ADAL" clId="{76F96DA9-59F7-4D3A-9349-F102EDF0C07A}" dt="2023-06-09T16:42:22.504" v="424" actId="478"/>
          <ac:spMkLst>
            <pc:docMk/>
            <pc:sldMk cId="3330106319" sldId="334"/>
            <ac:spMk id="5" creationId="{33A4CCAA-2490-F72D-5227-CB329243202D}"/>
          </ac:spMkLst>
        </pc:spChg>
        <pc:spChg chg="mod">
          <ac:chgData name="Matt Stiegman" userId="c17585bb-87e1-48a4-bb24-c1ec8872690d" providerId="ADAL" clId="{76F96DA9-59F7-4D3A-9349-F102EDF0C07A}" dt="2023-06-09T16:59:50.606" v="675" actId="1076"/>
          <ac:spMkLst>
            <pc:docMk/>
            <pc:sldMk cId="3330106319" sldId="334"/>
            <ac:spMk id="6" creationId="{C3FAC9B9-8751-7CBF-803D-23C69711CCE1}"/>
          </ac:spMkLst>
        </pc:spChg>
        <pc:spChg chg="mod">
          <ac:chgData name="Matt Stiegman" userId="c17585bb-87e1-48a4-bb24-c1ec8872690d" providerId="ADAL" clId="{76F96DA9-59F7-4D3A-9349-F102EDF0C07A}" dt="2023-06-09T16:59:57.664" v="676" actId="14100"/>
          <ac:spMkLst>
            <pc:docMk/>
            <pc:sldMk cId="3330106319" sldId="334"/>
            <ac:spMk id="8" creationId="{09024BF8-DB0F-21AC-6E3D-DAE11FEBD06F}"/>
          </ac:spMkLst>
        </pc:spChg>
        <pc:picChg chg="add mod ord">
          <ac:chgData name="Matt Stiegman" userId="c17585bb-87e1-48a4-bb24-c1ec8872690d" providerId="ADAL" clId="{76F96DA9-59F7-4D3A-9349-F102EDF0C07A}" dt="2023-06-09T16:46:28.400" v="429" actId="1076"/>
          <ac:picMkLst>
            <pc:docMk/>
            <pc:sldMk cId="3330106319" sldId="334"/>
            <ac:picMk id="3" creationId="{A2EA7B6F-902B-C0E2-D679-316C8955C1F6}"/>
          </ac:picMkLst>
        </pc:picChg>
        <pc:picChg chg="del">
          <ac:chgData name="Matt Stiegman" userId="c17585bb-87e1-48a4-bb24-c1ec8872690d" providerId="ADAL" clId="{76F96DA9-59F7-4D3A-9349-F102EDF0C07A}" dt="2023-06-09T14:27:49.823" v="26" actId="478"/>
          <ac:picMkLst>
            <pc:docMk/>
            <pc:sldMk cId="3330106319" sldId="334"/>
            <ac:picMk id="10" creationId="{91882682-4402-7BB2-92CF-68F82E0776B2}"/>
          </ac:picMkLst>
        </pc:picChg>
      </pc:sldChg>
      <pc:sldChg chg="addSp delSp modSp mod">
        <pc:chgData name="Matt Stiegman" userId="c17585bb-87e1-48a4-bb24-c1ec8872690d" providerId="ADAL" clId="{76F96DA9-59F7-4D3A-9349-F102EDF0C07A}" dt="2023-06-09T16:49:11.958" v="616" actId="1076"/>
        <pc:sldMkLst>
          <pc:docMk/>
          <pc:sldMk cId="1925368509" sldId="335"/>
        </pc:sldMkLst>
        <pc:spChg chg="mod">
          <ac:chgData name="Matt Stiegman" userId="c17585bb-87e1-48a4-bb24-c1ec8872690d" providerId="ADAL" clId="{76F96DA9-59F7-4D3A-9349-F102EDF0C07A}" dt="2023-06-09T16:47:47.845" v="595" actId="1076"/>
          <ac:spMkLst>
            <pc:docMk/>
            <pc:sldMk cId="1925368509" sldId="335"/>
            <ac:spMk id="2" creationId="{3401CAA8-A5FA-D483-189C-DFCFAC33766E}"/>
          </ac:spMkLst>
        </pc:spChg>
        <pc:spChg chg="mod">
          <ac:chgData name="Matt Stiegman" userId="c17585bb-87e1-48a4-bb24-c1ec8872690d" providerId="ADAL" clId="{76F96DA9-59F7-4D3A-9349-F102EDF0C07A}" dt="2023-06-09T16:48:50.415" v="609" actId="14100"/>
          <ac:spMkLst>
            <pc:docMk/>
            <pc:sldMk cId="1925368509" sldId="335"/>
            <ac:spMk id="5" creationId="{E4682472-E020-F6A6-A6E8-D9BEC8BBB814}"/>
          </ac:spMkLst>
        </pc:spChg>
        <pc:spChg chg="del mod">
          <ac:chgData name="Matt Stiegman" userId="c17585bb-87e1-48a4-bb24-c1ec8872690d" providerId="ADAL" clId="{76F96DA9-59F7-4D3A-9349-F102EDF0C07A}" dt="2023-06-09T14:43:26.850" v="88" actId="478"/>
          <ac:spMkLst>
            <pc:docMk/>
            <pc:sldMk cId="1925368509" sldId="335"/>
            <ac:spMk id="8" creationId="{05A1AA55-F84D-CDF5-DB01-BBB6D9377FD2}"/>
          </ac:spMkLst>
        </pc:spChg>
        <pc:spChg chg="mod">
          <ac:chgData name="Matt Stiegman" userId="c17585bb-87e1-48a4-bb24-c1ec8872690d" providerId="ADAL" clId="{76F96DA9-59F7-4D3A-9349-F102EDF0C07A}" dt="2023-06-09T16:49:11.958" v="616" actId="1076"/>
          <ac:spMkLst>
            <pc:docMk/>
            <pc:sldMk cId="1925368509" sldId="335"/>
            <ac:spMk id="9" creationId="{7FA1478B-2C34-2103-BFFB-775A1C1240C8}"/>
          </ac:spMkLst>
        </pc:spChg>
        <pc:spChg chg="mod">
          <ac:chgData name="Matt Stiegman" userId="c17585bb-87e1-48a4-bb24-c1ec8872690d" providerId="ADAL" clId="{76F96DA9-59F7-4D3A-9349-F102EDF0C07A}" dt="2023-06-09T16:48:39.503" v="607" actId="20577"/>
          <ac:spMkLst>
            <pc:docMk/>
            <pc:sldMk cId="1925368509" sldId="335"/>
            <ac:spMk id="10" creationId="{06AC0545-3B80-7EB9-3567-7998F1764F6D}"/>
          </ac:spMkLst>
        </pc:spChg>
        <pc:spChg chg="add mod">
          <ac:chgData name="Matt Stiegman" userId="c17585bb-87e1-48a4-bb24-c1ec8872690d" providerId="ADAL" clId="{76F96DA9-59F7-4D3A-9349-F102EDF0C07A}" dt="2023-06-09T16:48:57.724" v="612" actId="1076"/>
          <ac:spMkLst>
            <pc:docMk/>
            <pc:sldMk cId="1925368509" sldId="335"/>
            <ac:spMk id="11" creationId="{212A098B-AD02-FB5E-C6EB-DD32BCC151CE}"/>
          </ac:spMkLst>
        </pc:spChg>
        <pc:spChg chg="del mod">
          <ac:chgData name="Matt Stiegman" userId="c17585bb-87e1-48a4-bb24-c1ec8872690d" providerId="ADAL" clId="{76F96DA9-59F7-4D3A-9349-F102EDF0C07A}" dt="2023-06-09T16:47:50.276" v="596" actId="478"/>
          <ac:spMkLst>
            <pc:docMk/>
            <pc:sldMk cId="1925368509" sldId="335"/>
            <ac:spMk id="14" creationId="{D90C9597-2BAA-7DFD-E4E3-7D746CA1DBD4}"/>
          </ac:spMkLst>
        </pc:spChg>
        <pc:picChg chg="add mod ord modCrop">
          <ac:chgData name="Matt Stiegman" userId="c17585bb-87e1-48a4-bb24-c1ec8872690d" providerId="ADAL" clId="{76F96DA9-59F7-4D3A-9349-F102EDF0C07A}" dt="2023-06-09T16:48:25.931" v="602" actId="1076"/>
          <ac:picMkLst>
            <pc:docMk/>
            <pc:sldMk cId="1925368509" sldId="335"/>
            <ac:picMk id="4" creationId="{CF305C1C-506C-9535-6325-463766943103}"/>
          </ac:picMkLst>
        </pc:picChg>
        <pc:picChg chg="add mod ord modCrop">
          <ac:chgData name="Matt Stiegman" userId="c17585bb-87e1-48a4-bb24-c1ec8872690d" providerId="ADAL" clId="{76F96DA9-59F7-4D3A-9349-F102EDF0C07A}" dt="2023-06-09T16:48:53.764" v="611" actId="1076"/>
          <ac:picMkLst>
            <pc:docMk/>
            <pc:sldMk cId="1925368509" sldId="335"/>
            <ac:picMk id="7" creationId="{4D2C49FF-23AF-9A17-CC5C-2344AE47EB66}"/>
          </ac:picMkLst>
        </pc:picChg>
        <pc:picChg chg="del">
          <ac:chgData name="Matt Stiegman" userId="c17585bb-87e1-48a4-bb24-c1ec8872690d" providerId="ADAL" clId="{76F96DA9-59F7-4D3A-9349-F102EDF0C07A}" dt="2023-06-09T14:41:49.569" v="65" actId="478"/>
          <ac:picMkLst>
            <pc:docMk/>
            <pc:sldMk cId="1925368509" sldId="335"/>
            <ac:picMk id="16" creationId="{0E765039-C114-49DA-35AC-D6853AEEF4CC}"/>
          </ac:picMkLst>
        </pc:picChg>
        <pc:picChg chg="del">
          <ac:chgData name="Matt Stiegman" userId="c17585bb-87e1-48a4-bb24-c1ec8872690d" providerId="ADAL" clId="{76F96DA9-59F7-4D3A-9349-F102EDF0C07A}" dt="2023-06-09T14:42:18.606" v="72" actId="478"/>
          <ac:picMkLst>
            <pc:docMk/>
            <pc:sldMk cId="1925368509" sldId="335"/>
            <ac:picMk id="18" creationId="{71DF282A-0813-E579-85A3-BF928E09C6D5}"/>
          </ac:picMkLst>
        </pc:picChg>
      </pc:sldChg>
      <pc:sldChg chg="addSp delSp modSp mod">
        <pc:chgData name="Matt Stiegman" userId="c17585bb-87e1-48a4-bb24-c1ec8872690d" providerId="ADAL" clId="{76F96DA9-59F7-4D3A-9349-F102EDF0C07A}" dt="2023-06-12T14:28:06.796" v="686" actId="20577"/>
        <pc:sldMkLst>
          <pc:docMk/>
          <pc:sldMk cId="1024388292" sldId="336"/>
        </pc:sldMkLst>
        <pc:spChg chg="mod">
          <ac:chgData name="Matt Stiegman" userId="c17585bb-87e1-48a4-bb24-c1ec8872690d" providerId="ADAL" clId="{76F96DA9-59F7-4D3A-9349-F102EDF0C07A}" dt="2023-06-09T16:49:20.084" v="617" actId="1076"/>
          <ac:spMkLst>
            <pc:docMk/>
            <pc:sldMk cId="1024388292" sldId="336"/>
            <ac:spMk id="2" creationId="{AADF83FC-6995-1195-00B4-E02B9972D668}"/>
          </ac:spMkLst>
        </pc:spChg>
        <pc:spChg chg="mod">
          <ac:chgData name="Matt Stiegman" userId="c17585bb-87e1-48a4-bb24-c1ec8872690d" providerId="ADAL" clId="{76F96DA9-59F7-4D3A-9349-F102EDF0C07A}" dt="2023-06-09T16:49:42.660" v="624" actId="14100"/>
          <ac:spMkLst>
            <pc:docMk/>
            <pc:sldMk cId="1024388292" sldId="336"/>
            <ac:spMk id="6" creationId="{0AF138DF-9496-59B5-8E63-8BF637CD6FA6}"/>
          </ac:spMkLst>
        </pc:spChg>
        <pc:spChg chg="mod">
          <ac:chgData name="Matt Stiegman" userId="c17585bb-87e1-48a4-bb24-c1ec8872690d" providerId="ADAL" clId="{76F96DA9-59F7-4D3A-9349-F102EDF0C07A}" dt="2023-06-12T14:28:06.796" v="686" actId="20577"/>
          <ac:spMkLst>
            <pc:docMk/>
            <pc:sldMk cId="1024388292" sldId="336"/>
            <ac:spMk id="7" creationId="{7B11C38F-AC1A-9360-45BD-0DF1D2D16B5C}"/>
          </ac:spMkLst>
        </pc:spChg>
        <pc:spChg chg="mod">
          <ac:chgData name="Matt Stiegman" userId="c17585bb-87e1-48a4-bb24-c1ec8872690d" providerId="ADAL" clId="{76F96DA9-59F7-4D3A-9349-F102EDF0C07A}" dt="2023-06-09T16:49:33.750" v="621" actId="1076"/>
          <ac:spMkLst>
            <pc:docMk/>
            <pc:sldMk cId="1024388292" sldId="336"/>
            <ac:spMk id="8" creationId="{172CCC35-A5DD-C7F5-419D-FDB8AF6A3B5B}"/>
          </ac:spMkLst>
        </pc:spChg>
        <pc:picChg chg="add mod ord">
          <ac:chgData name="Matt Stiegman" userId="c17585bb-87e1-48a4-bb24-c1ec8872690d" providerId="ADAL" clId="{76F96DA9-59F7-4D3A-9349-F102EDF0C07A}" dt="2023-06-09T16:49:30.657" v="620" actId="1076"/>
          <ac:picMkLst>
            <pc:docMk/>
            <pc:sldMk cId="1024388292" sldId="336"/>
            <ac:picMk id="4" creationId="{C7CEB496-D44E-C7B2-B804-A2FEC2F99E86}"/>
          </ac:picMkLst>
        </pc:picChg>
        <pc:picChg chg="del">
          <ac:chgData name="Matt Stiegman" userId="c17585bb-87e1-48a4-bb24-c1ec8872690d" providerId="ADAL" clId="{76F96DA9-59F7-4D3A-9349-F102EDF0C07A}" dt="2023-06-09T14:45:55.506" v="105" actId="478"/>
          <ac:picMkLst>
            <pc:docMk/>
            <pc:sldMk cId="1024388292" sldId="336"/>
            <ac:picMk id="10" creationId="{AA61AA87-7339-FDB4-CABB-90F93EAAFEA7}"/>
          </ac:picMkLst>
        </pc:picChg>
      </pc:sldChg>
      <pc:sldChg chg="addSp delSp modSp mod">
        <pc:chgData name="Matt Stiegman" userId="c17585bb-87e1-48a4-bb24-c1ec8872690d" providerId="ADAL" clId="{76F96DA9-59F7-4D3A-9349-F102EDF0C07A}" dt="2023-06-09T16:59:00.085" v="673" actId="14826"/>
        <pc:sldMkLst>
          <pc:docMk/>
          <pc:sldMk cId="1607585185" sldId="337"/>
        </pc:sldMkLst>
        <pc:spChg chg="del">
          <ac:chgData name="Matt Stiegman" userId="c17585bb-87e1-48a4-bb24-c1ec8872690d" providerId="ADAL" clId="{76F96DA9-59F7-4D3A-9349-F102EDF0C07A}" dt="2023-06-09T16:50:09.412" v="625" actId="478"/>
          <ac:spMkLst>
            <pc:docMk/>
            <pc:sldMk cId="1607585185" sldId="337"/>
            <ac:spMk id="4" creationId="{8DED71FA-8939-8B02-0622-FD18F9A904F3}"/>
          </ac:spMkLst>
        </pc:spChg>
        <pc:spChg chg="mod">
          <ac:chgData name="Matt Stiegman" userId="c17585bb-87e1-48a4-bb24-c1ec8872690d" providerId="ADAL" clId="{76F96DA9-59F7-4D3A-9349-F102EDF0C07A}" dt="2023-06-09T16:53:58.028" v="652" actId="113"/>
          <ac:spMkLst>
            <pc:docMk/>
            <pc:sldMk cId="1607585185" sldId="337"/>
            <ac:spMk id="11" creationId="{728314AC-B345-2D66-4FCB-4130B4AE2EE1}"/>
          </ac:spMkLst>
        </pc:spChg>
        <pc:spChg chg="del mod">
          <ac:chgData name="Matt Stiegman" userId="c17585bb-87e1-48a4-bb24-c1ec8872690d" providerId="ADAL" clId="{76F96DA9-59F7-4D3A-9349-F102EDF0C07A}" dt="2023-06-09T16:50:22.046" v="626" actId="478"/>
          <ac:spMkLst>
            <pc:docMk/>
            <pc:sldMk cId="1607585185" sldId="337"/>
            <ac:spMk id="12" creationId="{7EE243A4-027A-3381-6D77-64DC27F98046}"/>
          </ac:spMkLst>
        </pc:spChg>
        <pc:spChg chg="mod">
          <ac:chgData name="Matt Stiegman" userId="c17585bb-87e1-48a4-bb24-c1ec8872690d" providerId="ADAL" clId="{76F96DA9-59F7-4D3A-9349-F102EDF0C07A}" dt="2023-06-09T16:53:33.999" v="649" actId="1076"/>
          <ac:spMkLst>
            <pc:docMk/>
            <pc:sldMk cId="1607585185" sldId="337"/>
            <ac:spMk id="13" creationId="{F04C0D1A-95DD-DA8F-8001-618601A0845D}"/>
          </ac:spMkLst>
        </pc:spChg>
        <pc:picChg chg="add mod ord">
          <ac:chgData name="Matt Stiegman" userId="c17585bb-87e1-48a4-bb24-c1ec8872690d" providerId="ADAL" clId="{76F96DA9-59F7-4D3A-9349-F102EDF0C07A}" dt="2023-06-09T16:59:00.085" v="673" actId="14826"/>
          <ac:picMkLst>
            <pc:docMk/>
            <pc:sldMk cId="1607585185" sldId="337"/>
            <ac:picMk id="3" creationId="{6CF7AA28-AD4D-775D-7E6A-E31F174D8AA9}"/>
          </ac:picMkLst>
        </pc:picChg>
        <pc:picChg chg="del">
          <ac:chgData name="Matt Stiegman" userId="c17585bb-87e1-48a4-bb24-c1ec8872690d" providerId="ADAL" clId="{76F96DA9-59F7-4D3A-9349-F102EDF0C07A}" dt="2023-06-09T14:51:33.311" v="156" actId="478"/>
          <ac:picMkLst>
            <pc:docMk/>
            <pc:sldMk cId="1607585185" sldId="337"/>
            <ac:picMk id="5" creationId="{0270DC6D-7AF4-AF1C-0C9F-BF349CE58BBD}"/>
          </ac:picMkLst>
        </pc:picChg>
        <pc:picChg chg="add mod ord">
          <ac:chgData name="Matt Stiegman" userId="c17585bb-87e1-48a4-bb24-c1ec8872690d" providerId="ADAL" clId="{76F96DA9-59F7-4D3A-9349-F102EDF0C07A}" dt="2023-06-09T16:53:32.251" v="648" actId="1076"/>
          <ac:picMkLst>
            <pc:docMk/>
            <pc:sldMk cId="1607585185" sldId="337"/>
            <ac:picMk id="7" creationId="{5AAD7655-C117-8162-4947-39460B9DA136}"/>
          </ac:picMkLst>
        </pc:picChg>
        <pc:picChg chg="del">
          <ac:chgData name="Matt Stiegman" userId="c17585bb-87e1-48a4-bb24-c1ec8872690d" providerId="ADAL" clId="{76F96DA9-59F7-4D3A-9349-F102EDF0C07A}" dt="2023-06-09T14:52:19.623" v="179" actId="478"/>
          <ac:picMkLst>
            <pc:docMk/>
            <pc:sldMk cId="1607585185" sldId="337"/>
            <ac:picMk id="14" creationId="{526E4D66-7735-1293-444B-F75E73F540D4}"/>
          </ac:picMkLst>
        </pc:picChg>
      </pc:sldChg>
      <pc:sldChg chg="addSp delSp modSp mod">
        <pc:chgData name="Matt Stiegman" userId="c17585bb-87e1-48a4-bb24-c1ec8872690d" providerId="ADAL" clId="{76F96DA9-59F7-4D3A-9349-F102EDF0C07A}" dt="2023-06-09T16:56:40.668" v="670" actId="14826"/>
        <pc:sldMkLst>
          <pc:docMk/>
          <pc:sldMk cId="159920553" sldId="338"/>
        </pc:sldMkLst>
        <pc:spChg chg="mod">
          <ac:chgData name="Matt Stiegman" userId="c17585bb-87e1-48a4-bb24-c1ec8872690d" providerId="ADAL" clId="{76F96DA9-59F7-4D3A-9349-F102EDF0C07A}" dt="2023-06-09T16:52:30.676" v="640" actId="1076"/>
          <ac:spMkLst>
            <pc:docMk/>
            <pc:sldMk cId="159920553" sldId="338"/>
            <ac:spMk id="6" creationId="{942AC8F4-4F85-9DB4-20F5-59F206A87CC2}"/>
          </ac:spMkLst>
        </pc:spChg>
        <pc:spChg chg="del mod">
          <ac:chgData name="Matt Stiegman" userId="c17585bb-87e1-48a4-bb24-c1ec8872690d" providerId="ADAL" clId="{76F96DA9-59F7-4D3A-9349-F102EDF0C07A}" dt="2023-06-09T16:51:29.605" v="628" actId="478"/>
          <ac:spMkLst>
            <pc:docMk/>
            <pc:sldMk cId="159920553" sldId="338"/>
            <ac:spMk id="7" creationId="{333026BA-9D29-2D10-3EAA-47DCBEA65AB4}"/>
          </ac:spMkLst>
        </pc:spChg>
        <pc:spChg chg="mod">
          <ac:chgData name="Matt Stiegman" userId="c17585bb-87e1-48a4-bb24-c1ec8872690d" providerId="ADAL" clId="{76F96DA9-59F7-4D3A-9349-F102EDF0C07A}" dt="2023-06-09T16:52:27.090" v="639" actId="1076"/>
          <ac:spMkLst>
            <pc:docMk/>
            <pc:sldMk cId="159920553" sldId="338"/>
            <ac:spMk id="8" creationId="{E07CE318-2FE0-E855-E0B0-13474530D205}"/>
          </ac:spMkLst>
        </pc:spChg>
        <pc:picChg chg="add del mod ord">
          <ac:chgData name="Matt Stiegman" userId="c17585bb-87e1-48a4-bb24-c1ec8872690d" providerId="ADAL" clId="{76F96DA9-59F7-4D3A-9349-F102EDF0C07A}" dt="2023-06-09T14:59:47.112" v="222" actId="478"/>
          <ac:picMkLst>
            <pc:docMk/>
            <pc:sldMk cId="159920553" sldId="338"/>
            <ac:picMk id="3" creationId="{0E799D0D-275F-1C38-9AB9-FD406AE6EDE7}"/>
          </ac:picMkLst>
        </pc:picChg>
        <pc:picChg chg="del">
          <ac:chgData name="Matt Stiegman" userId="c17585bb-87e1-48a4-bb24-c1ec8872690d" providerId="ADAL" clId="{76F96DA9-59F7-4D3A-9349-F102EDF0C07A}" dt="2023-06-09T14:54:32.005" v="188" actId="478"/>
          <ac:picMkLst>
            <pc:docMk/>
            <pc:sldMk cId="159920553" sldId="338"/>
            <ac:picMk id="4" creationId="{BC7F4868-C677-3BD2-323B-DA9E0FB9DC15}"/>
          </ac:picMkLst>
        </pc:picChg>
        <pc:picChg chg="add del mod ord">
          <ac:chgData name="Matt Stiegman" userId="c17585bb-87e1-48a4-bb24-c1ec8872690d" providerId="ADAL" clId="{76F96DA9-59F7-4D3A-9349-F102EDF0C07A}" dt="2023-06-09T14:59:37.274" v="216" actId="478"/>
          <ac:picMkLst>
            <pc:docMk/>
            <pc:sldMk cId="159920553" sldId="338"/>
            <ac:picMk id="9" creationId="{013F1E15-5F5E-CE21-9897-B4607FCE66BB}"/>
          </ac:picMkLst>
        </pc:picChg>
        <pc:picChg chg="del">
          <ac:chgData name="Matt Stiegman" userId="c17585bb-87e1-48a4-bb24-c1ec8872690d" providerId="ADAL" clId="{76F96DA9-59F7-4D3A-9349-F102EDF0C07A}" dt="2023-06-09T14:54:42.328" v="193" actId="478"/>
          <ac:picMkLst>
            <pc:docMk/>
            <pc:sldMk cId="159920553" sldId="338"/>
            <ac:picMk id="11" creationId="{61E09737-A87C-A49D-DFF7-820E71046F62}"/>
          </ac:picMkLst>
        </pc:picChg>
        <pc:picChg chg="add mod ord">
          <ac:chgData name="Matt Stiegman" userId="c17585bb-87e1-48a4-bb24-c1ec8872690d" providerId="ADAL" clId="{76F96DA9-59F7-4D3A-9349-F102EDF0C07A}" dt="2023-06-09T16:52:23.512" v="638" actId="1076"/>
          <ac:picMkLst>
            <pc:docMk/>
            <pc:sldMk cId="159920553" sldId="338"/>
            <ac:picMk id="12" creationId="{1EAADC6C-E47F-E7B1-13F8-FD3B3B24D661}"/>
          </ac:picMkLst>
        </pc:picChg>
        <pc:picChg chg="add del mod ord">
          <ac:chgData name="Matt Stiegman" userId="c17585bb-87e1-48a4-bb24-c1ec8872690d" providerId="ADAL" clId="{76F96DA9-59F7-4D3A-9349-F102EDF0C07A}" dt="2023-06-09T15:00:42.702" v="231" actId="478"/>
          <ac:picMkLst>
            <pc:docMk/>
            <pc:sldMk cId="159920553" sldId="338"/>
            <ac:picMk id="14" creationId="{1CAB1353-6A9D-9769-D2CE-3330EEB07FF1}"/>
          </ac:picMkLst>
        </pc:picChg>
        <pc:picChg chg="add mod ord">
          <ac:chgData name="Matt Stiegman" userId="c17585bb-87e1-48a4-bb24-c1ec8872690d" providerId="ADAL" clId="{76F96DA9-59F7-4D3A-9349-F102EDF0C07A}" dt="2023-06-09T16:56:40.668" v="670" actId="14826"/>
          <ac:picMkLst>
            <pc:docMk/>
            <pc:sldMk cId="159920553" sldId="338"/>
            <ac:picMk id="16" creationId="{9C3D481D-5EE7-8F53-0F92-FBED0432182A}"/>
          </ac:picMkLst>
        </pc:picChg>
      </pc:sldChg>
      <pc:sldChg chg="addSp delSp modSp del mod ord">
        <pc:chgData name="Matt Stiegman" userId="c17585bb-87e1-48a4-bb24-c1ec8872690d" providerId="ADAL" clId="{76F96DA9-59F7-4D3A-9349-F102EDF0C07A}" dt="2023-06-12T15:12:42.401" v="690" actId="47"/>
        <pc:sldMkLst>
          <pc:docMk/>
          <pc:sldMk cId="2476245693" sldId="340"/>
        </pc:sldMkLst>
        <pc:spChg chg="mod">
          <ac:chgData name="Matt Stiegman" userId="c17585bb-87e1-48a4-bb24-c1ec8872690d" providerId="ADAL" clId="{76F96DA9-59F7-4D3A-9349-F102EDF0C07A}" dt="2023-06-09T16:55:02.072" v="667" actId="1076"/>
          <ac:spMkLst>
            <pc:docMk/>
            <pc:sldMk cId="2476245693" sldId="340"/>
            <ac:spMk id="6" creationId="{58D34027-5FBA-6A7F-554C-4052683E61C8}"/>
          </ac:spMkLst>
        </pc:spChg>
        <pc:spChg chg="del">
          <ac:chgData name="Matt Stiegman" userId="c17585bb-87e1-48a4-bb24-c1ec8872690d" providerId="ADAL" clId="{76F96DA9-59F7-4D3A-9349-F102EDF0C07A}" dt="2023-06-09T14:47:57.911" v="155" actId="478"/>
          <ac:spMkLst>
            <pc:docMk/>
            <pc:sldMk cId="2476245693" sldId="340"/>
            <ac:spMk id="11" creationId="{AC7788B5-1F05-44A1-93E3-CE6B7785F245}"/>
          </ac:spMkLst>
        </pc:spChg>
        <pc:picChg chg="del">
          <ac:chgData name="Matt Stiegman" userId="c17585bb-87e1-48a4-bb24-c1ec8872690d" providerId="ADAL" clId="{76F96DA9-59F7-4D3A-9349-F102EDF0C07A}" dt="2023-06-09T14:47:54.411" v="154" actId="478"/>
          <ac:picMkLst>
            <pc:docMk/>
            <pc:sldMk cId="2476245693" sldId="340"/>
            <ac:picMk id="2" creationId="{5491CF47-2584-E004-5BD8-FF7EEB2D55CA}"/>
          </ac:picMkLst>
        </pc:picChg>
        <pc:picChg chg="add mod ord">
          <ac:chgData name="Matt Stiegman" userId="c17585bb-87e1-48a4-bb24-c1ec8872690d" providerId="ADAL" clId="{76F96DA9-59F7-4D3A-9349-F102EDF0C07A}" dt="2023-06-09T16:55:53.096" v="669" actId="14826"/>
          <ac:picMkLst>
            <pc:docMk/>
            <pc:sldMk cId="2476245693" sldId="340"/>
            <ac:picMk id="4" creationId="{6C69D4A2-F7E2-29E7-2B44-AC1B1FED90A7}"/>
          </ac:picMkLst>
        </pc:picChg>
      </pc:sldChg>
      <pc:sldChg chg="addSp delSp modSp new mod">
        <pc:chgData name="Matt Stiegman" userId="c17585bb-87e1-48a4-bb24-c1ec8872690d" providerId="ADAL" clId="{76F96DA9-59F7-4D3A-9349-F102EDF0C07A}" dt="2023-06-12T14:29:41.034" v="689" actId="14100"/>
        <pc:sldMkLst>
          <pc:docMk/>
          <pc:sldMk cId="2290529293" sldId="341"/>
        </pc:sldMkLst>
        <pc:spChg chg="add mod">
          <ac:chgData name="Matt Stiegman" userId="c17585bb-87e1-48a4-bb24-c1ec8872690d" providerId="ADAL" clId="{76F96DA9-59F7-4D3A-9349-F102EDF0C07A}" dt="2023-06-09T16:54:40.348" v="663" actId="1076"/>
          <ac:spMkLst>
            <pc:docMk/>
            <pc:sldMk cId="2290529293" sldId="341"/>
            <ac:spMk id="4" creationId="{006048B3-C4AB-9C60-F21F-93F350A5AFA4}"/>
          </ac:spMkLst>
        </pc:spChg>
        <pc:spChg chg="add mod">
          <ac:chgData name="Matt Stiegman" userId="c17585bb-87e1-48a4-bb24-c1ec8872690d" providerId="ADAL" clId="{76F96DA9-59F7-4D3A-9349-F102EDF0C07A}" dt="2023-06-09T16:54:15.168" v="656" actId="1076"/>
          <ac:spMkLst>
            <pc:docMk/>
            <pc:sldMk cId="2290529293" sldId="341"/>
            <ac:spMk id="7" creationId="{5D5582A7-CB1A-0605-7E35-CD32266472E0}"/>
          </ac:spMkLst>
        </pc:spChg>
        <pc:spChg chg="add mod">
          <ac:chgData name="Matt Stiegman" userId="c17585bb-87e1-48a4-bb24-c1ec8872690d" providerId="ADAL" clId="{76F96DA9-59F7-4D3A-9349-F102EDF0C07A}" dt="2023-06-12T14:29:36.983" v="688" actId="14100"/>
          <ac:spMkLst>
            <pc:docMk/>
            <pc:sldMk cId="2290529293" sldId="341"/>
            <ac:spMk id="8" creationId="{03542B22-2AD2-4A3C-9301-427AA2DA0FF3}"/>
          </ac:spMkLst>
        </pc:spChg>
        <pc:spChg chg="add mod">
          <ac:chgData name="Matt Stiegman" userId="c17585bb-87e1-48a4-bb24-c1ec8872690d" providerId="ADAL" clId="{76F96DA9-59F7-4D3A-9349-F102EDF0C07A}" dt="2023-06-12T14:29:41.034" v="689" actId="14100"/>
          <ac:spMkLst>
            <pc:docMk/>
            <pc:sldMk cId="2290529293" sldId="341"/>
            <ac:spMk id="9" creationId="{7D80CC9C-B534-0157-27E8-FD7254F8F4DD}"/>
          </ac:spMkLst>
        </pc:spChg>
        <pc:spChg chg="add mod">
          <ac:chgData name="Matt Stiegman" userId="c17585bb-87e1-48a4-bb24-c1ec8872690d" providerId="ADAL" clId="{76F96DA9-59F7-4D3A-9349-F102EDF0C07A}" dt="2023-06-09T16:54:52.976" v="665" actId="1076"/>
          <ac:spMkLst>
            <pc:docMk/>
            <pc:sldMk cId="2290529293" sldId="341"/>
            <ac:spMk id="10" creationId="{ACD1CEED-66D5-DAFF-3044-6CFC852BD1F8}"/>
          </ac:spMkLst>
        </pc:spChg>
        <pc:picChg chg="add del mod">
          <ac:chgData name="Matt Stiegman" userId="c17585bb-87e1-48a4-bb24-c1ec8872690d" providerId="ADAL" clId="{76F96DA9-59F7-4D3A-9349-F102EDF0C07A}" dt="2023-06-09T15:03:01.301" v="264" actId="478"/>
          <ac:picMkLst>
            <pc:docMk/>
            <pc:sldMk cId="2290529293" sldId="341"/>
            <ac:picMk id="3" creationId="{D6558AAB-FBF5-8E9C-D5A5-ADC9FDA8DD9F}"/>
          </ac:picMkLst>
        </pc:picChg>
        <pc:picChg chg="add mod">
          <ac:chgData name="Matt Stiegman" userId="c17585bb-87e1-48a4-bb24-c1ec8872690d" providerId="ADAL" clId="{76F96DA9-59F7-4D3A-9349-F102EDF0C07A}" dt="2023-06-09T16:54:10.590" v="654" actId="1076"/>
          <ac:picMkLst>
            <pc:docMk/>
            <pc:sldMk cId="2290529293" sldId="341"/>
            <ac:picMk id="6" creationId="{52643427-E355-79C5-A1AE-9DCE337D93C2}"/>
          </ac:picMkLst>
        </pc:picChg>
      </pc:sldChg>
      <pc:sldChg chg="addSp modSp new ord">
        <pc:chgData name="Matt Stiegman" userId="c17585bb-87e1-48a4-bb24-c1ec8872690d" providerId="ADAL" clId="{76F96DA9-59F7-4D3A-9349-F102EDF0C07A}" dt="2023-06-12T15:12:47.820" v="696"/>
        <pc:sldMkLst>
          <pc:docMk/>
          <pc:sldMk cId="1216443902" sldId="342"/>
        </pc:sldMkLst>
        <pc:picChg chg="add mod">
          <ac:chgData name="Matt Stiegman" userId="c17585bb-87e1-48a4-bb24-c1ec8872690d" providerId="ADAL" clId="{76F96DA9-59F7-4D3A-9349-F102EDF0C07A}" dt="2023-06-12T15:12:47.820" v="696"/>
          <ac:picMkLst>
            <pc:docMk/>
            <pc:sldMk cId="1216443902" sldId="342"/>
            <ac:picMk id="2" creationId="{95885089-D2D9-490C-9BD0-BB7AD864ABF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5885089-D2D9-490C-9BD0-BB7AD864AB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94" y="0"/>
            <a:ext cx="88278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443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2EA7B6F-902B-C0E2-D679-316C8955C1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90600"/>
            <a:ext cx="8326837" cy="4648200"/>
          </a:xfrm>
          <a:prstGeom prst="rect">
            <a:avLst/>
          </a:prstGeom>
        </p:spPr>
      </p:pic>
      <p:sp>
        <p:nvSpPr>
          <p:cNvPr id="6" name="AutoShape 3">
            <a:extLst>
              <a:ext uri="{FF2B5EF4-FFF2-40B4-BE49-F238E27FC236}">
                <a16:creationId xmlns:a16="http://schemas.microsoft.com/office/drawing/2014/main" id="{C3FAC9B9-8751-7CBF-803D-23C69711C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233040"/>
            <a:ext cx="5562600" cy="467197"/>
          </a:xfrm>
          <a:prstGeom prst="wedgeRectCallout">
            <a:avLst>
              <a:gd name="adj1" fmla="val -36728"/>
              <a:gd name="adj2" fmla="val 2789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Initial parameters for Mineral Solubility diagram</a:t>
            </a:r>
          </a:p>
        </p:txBody>
      </p:sp>
      <p:sp>
        <p:nvSpPr>
          <p:cNvPr id="8" name="AutoShape 12">
            <a:extLst>
              <a:ext uri="{FF2B5EF4-FFF2-40B4-BE49-F238E27FC236}">
                <a16:creationId xmlns:a16="http://schemas.microsoft.com/office/drawing/2014/main" id="{09024BF8-DB0F-21AC-6E3D-DAE11FEBD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276600"/>
            <a:ext cx="2286000" cy="685800"/>
          </a:xfrm>
          <a:prstGeom prst="wedgeRectCallout">
            <a:avLst>
              <a:gd name="adj1" fmla="val -21827"/>
              <a:gd name="adj2" fmla="val -7316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Initial U(IV) concentration is low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4" name="AutoShape 12">
            <a:extLst>
              <a:ext uri="{FF2B5EF4-FFF2-40B4-BE49-F238E27FC236}">
                <a16:creationId xmlns:a16="http://schemas.microsoft.com/office/drawing/2014/main" id="{7437F2B7-7A1F-728A-27DC-B563AD0EF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852963"/>
            <a:ext cx="4364437" cy="771997"/>
          </a:xfrm>
          <a:prstGeom prst="wedgeRectCallout">
            <a:avLst>
              <a:gd name="adj1" fmla="val -23769"/>
              <a:gd name="adj2" fmla="val -4727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Goal is to define the solubility of Uraninite in terms of U(IV) in the system and pH</a:t>
            </a:r>
            <a:endParaRPr lang="en-US" b="1" i="1" baseline="-25000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106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D2C49FF-23AF-9A17-CC5C-2344AE47EB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0837"/>
          <a:stretch/>
        </p:blipFill>
        <p:spPr>
          <a:xfrm>
            <a:off x="685800" y="3893955"/>
            <a:ext cx="8074242" cy="2362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F305C1C-506C-9535-6325-46376694310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9316"/>
          <a:stretch/>
        </p:blipFill>
        <p:spPr>
          <a:xfrm>
            <a:off x="685800" y="1201728"/>
            <a:ext cx="8035031" cy="2104729"/>
          </a:xfrm>
          <a:prstGeom prst="rect">
            <a:avLst/>
          </a:prstGeom>
        </p:spPr>
      </p:pic>
      <p:sp>
        <p:nvSpPr>
          <p:cNvPr id="2" name="AutoShape 3">
            <a:extLst>
              <a:ext uri="{FF2B5EF4-FFF2-40B4-BE49-F238E27FC236}">
                <a16:creationId xmlns:a16="http://schemas.microsoft.com/office/drawing/2014/main" id="{3401CAA8-A5FA-D483-189C-DFCFAC337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182429"/>
            <a:ext cx="2986353" cy="762000"/>
          </a:xfrm>
          <a:prstGeom prst="wedgeRectCallout">
            <a:avLst>
              <a:gd name="adj1" fmla="val -34248"/>
              <a:gd name="adj2" fmla="val 205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Setting up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staging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and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scanning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paths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4682472-E020-F6A6-A6E8-D9BEC8BBB814}"/>
              </a:ext>
            </a:extLst>
          </p:cNvPr>
          <p:cNvSpPr/>
          <p:nvPr/>
        </p:nvSpPr>
        <p:spPr>
          <a:xfrm>
            <a:off x="1447800" y="1743919"/>
            <a:ext cx="914400" cy="313481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AutoShape 12">
            <a:extLst>
              <a:ext uri="{FF2B5EF4-FFF2-40B4-BE49-F238E27FC236}">
                <a16:creationId xmlns:a16="http://schemas.microsoft.com/office/drawing/2014/main" id="{7FA1478B-2C34-2103-BFFB-775A1C124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863840"/>
            <a:ext cx="2195744" cy="1002995"/>
          </a:xfrm>
          <a:prstGeom prst="wedgeRectCallout">
            <a:avLst>
              <a:gd name="adj1" fmla="val -60120"/>
              <a:gd name="adj2" fmla="val -2450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pH is fixed while adding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U(IV)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to the system on the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Y axis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10" name="AutoShape 12">
            <a:extLst>
              <a:ext uri="{FF2B5EF4-FFF2-40B4-BE49-F238E27FC236}">
                <a16:creationId xmlns:a16="http://schemas.microsoft.com/office/drawing/2014/main" id="{06AC0545-3B80-7EB9-3567-7998F1764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111428"/>
            <a:ext cx="1717730" cy="1095927"/>
          </a:xfrm>
          <a:prstGeom prst="wedgeRectCallout">
            <a:avLst>
              <a:gd name="adj1" fmla="val -70042"/>
              <a:gd name="adj2" fmla="val -2936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On the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X axis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, pH is set to slide from the initial value to 12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12A098B-AD02-FB5E-C6EB-DD32BCC151CE}"/>
              </a:ext>
            </a:extLst>
          </p:cNvPr>
          <p:cNvSpPr/>
          <p:nvPr/>
        </p:nvSpPr>
        <p:spPr>
          <a:xfrm>
            <a:off x="2209800" y="4410331"/>
            <a:ext cx="914400" cy="367509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368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7CEB496-D44E-C7B2-B804-A2FEC2F99E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097872"/>
            <a:ext cx="3257550" cy="5181600"/>
          </a:xfrm>
          <a:prstGeom prst="rect">
            <a:avLst/>
          </a:prstGeom>
        </p:spPr>
      </p:pic>
      <p:sp>
        <p:nvSpPr>
          <p:cNvPr id="6" name="AutoShape 12">
            <a:extLst>
              <a:ext uri="{FF2B5EF4-FFF2-40B4-BE49-F238E27FC236}">
                <a16:creationId xmlns:a16="http://schemas.microsoft.com/office/drawing/2014/main" id="{0AF138DF-9496-59B5-8E63-8BF637CD6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9742" y="2743200"/>
            <a:ext cx="2216458" cy="609600"/>
          </a:xfrm>
          <a:prstGeom prst="wedgeRectCallout">
            <a:avLst>
              <a:gd name="adj1" fmla="val -66205"/>
              <a:gd name="adj2" fmla="val -1651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Set the Y axis to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logarithmic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stepping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7" name="AutoShape 12">
            <a:extLst>
              <a:ext uri="{FF2B5EF4-FFF2-40B4-BE49-F238E27FC236}">
                <a16:creationId xmlns:a16="http://schemas.microsoft.com/office/drawing/2014/main" id="{7B11C38F-AC1A-9360-45BD-0DF1D2D16B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1676400"/>
            <a:ext cx="2209800" cy="609600"/>
          </a:xfrm>
          <a:prstGeom prst="wedgeRectCallout">
            <a:avLst>
              <a:gd name="adj1" fmla="val -66205"/>
              <a:gd name="adj2" fmla="val -1651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Set the Y axis initial step size to 0.0001</a:t>
            </a:r>
            <a:endParaRPr lang="en-US" b="1" baseline="-25000" dirty="0"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8" name="AutoShape 12">
            <a:extLst>
              <a:ext uri="{FF2B5EF4-FFF2-40B4-BE49-F238E27FC236}">
                <a16:creationId xmlns:a16="http://schemas.microsoft.com/office/drawing/2014/main" id="{172CCC35-A5DD-C7F5-419D-FDB8AF6A3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867400"/>
            <a:ext cx="2658156" cy="609600"/>
          </a:xfrm>
          <a:prstGeom prst="wedgeRectCallout">
            <a:avLst>
              <a:gd name="adj1" fmla="val 5774"/>
              <a:gd name="adj2" fmla="val -4940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Run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 Go 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Plot Results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2" name="AutoShape 12">
            <a:extLst>
              <a:ext uri="{FF2B5EF4-FFF2-40B4-BE49-F238E27FC236}">
                <a16:creationId xmlns:a16="http://schemas.microsoft.com/office/drawing/2014/main" id="{AADF83FC-6995-1195-00B4-E02B9972D6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2209800" cy="609600"/>
          </a:xfrm>
          <a:prstGeom prst="wedgeRectCallout">
            <a:avLst>
              <a:gd name="adj1" fmla="val -48528"/>
              <a:gd name="adj2" fmla="val -1797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Config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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Stepping</a:t>
            </a:r>
            <a:endParaRPr lang="en-US" b="1" baseline="-25000" dirty="0">
              <a:latin typeface="+mj-lt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388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CF7AA28-AD4D-775D-7E6A-E31F174D8A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000" y="1204136"/>
            <a:ext cx="6117966" cy="500945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AAD7655-C117-8162-4947-39460B9DA1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2590800"/>
            <a:ext cx="3591191" cy="2026023"/>
          </a:xfrm>
          <a:prstGeom prst="rect">
            <a:avLst/>
          </a:prstGeom>
        </p:spPr>
      </p:pic>
      <p:sp>
        <p:nvSpPr>
          <p:cNvPr id="11" name="AutoShape 12">
            <a:extLst>
              <a:ext uri="{FF2B5EF4-FFF2-40B4-BE49-F238E27FC236}">
                <a16:creationId xmlns:a16="http://schemas.microsoft.com/office/drawing/2014/main" id="{728314AC-B345-2D66-4FCB-4130B4AE2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276" y="326916"/>
            <a:ext cx="3641324" cy="609600"/>
          </a:xfrm>
          <a:prstGeom prst="wedgeRectCallout">
            <a:avLst>
              <a:gd name="adj1" fmla="val 5774"/>
              <a:gd name="adj2" fmla="val -4940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Format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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Axis Range and Variables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13" name="AutoShape 12">
            <a:extLst>
              <a:ext uri="{FF2B5EF4-FFF2-40B4-BE49-F238E27FC236}">
                <a16:creationId xmlns:a16="http://schemas.microsoft.com/office/drawing/2014/main" id="{F04C0D1A-95DD-DA8F-8001-618601A08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915196"/>
            <a:ext cx="2438400" cy="1012715"/>
          </a:xfrm>
          <a:prstGeom prst="wedgeRectCallout">
            <a:avLst>
              <a:gd name="adj1" fmla="val -22780"/>
              <a:gd name="adj2" fmla="val -6521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Set Y axis variable to 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log U++++ in system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and choose linear scale</a:t>
            </a:r>
            <a:endParaRPr lang="en-US" b="1" baseline="-25000" dirty="0">
              <a:latin typeface="+mj-lt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585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9C3D481D-5EE7-8F53-0F92-FBED043218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6098" y="1171522"/>
            <a:ext cx="6130902" cy="501009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EAADC6C-E47F-E7B1-13F8-FD3B3B24D6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6567" y="2281317"/>
            <a:ext cx="3327235" cy="2853147"/>
          </a:xfrm>
          <a:prstGeom prst="rect">
            <a:avLst/>
          </a:prstGeom>
        </p:spPr>
      </p:pic>
      <p:sp>
        <p:nvSpPr>
          <p:cNvPr id="6" name="AutoShape 12">
            <a:extLst>
              <a:ext uri="{FF2B5EF4-FFF2-40B4-BE49-F238E27FC236}">
                <a16:creationId xmlns:a16="http://schemas.microsoft.com/office/drawing/2014/main" id="{942AC8F4-4F85-9DB4-20F5-59F206A87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098" y="356617"/>
            <a:ext cx="3048000" cy="609600"/>
          </a:xfrm>
          <a:prstGeom prst="wedgeRectCallout">
            <a:avLst>
              <a:gd name="adj1" fmla="val 5774"/>
              <a:gd name="adj2" fmla="val -4940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Format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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Assemblage Map…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07CE318-2FE0-E855-E0B0-13474530D205}"/>
              </a:ext>
            </a:extLst>
          </p:cNvPr>
          <p:cNvSpPr/>
          <p:nvPr/>
        </p:nvSpPr>
        <p:spPr>
          <a:xfrm>
            <a:off x="5696567" y="2514600"/>
            <a:ext cx="1219200" cy="34073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20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2">
            <a:extLst>
              <a:ext uri="{FF2B5EF4-FFF2-40B4-BE49-F238E27FC236}">
                <a16:creationId xmlns:a16="http://schemas.microsoft.com/office/drawing/2014/main" id="{006048B3-C4AB-9C60-F21F-93F350A5AF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304800"/>
            <a:ext cx="2362200" cy="609600"/>
          </a:xfrm>
          <a:prstGeom prst="wedgeRectCallout">
            <a:avLst>
              <a:gd name="adj1" fmla="val 5774"/>
              <a:gd name="adj2" fmla="val -4940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Format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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Contour…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2643427-E355-79C5-A1AE-9DCE337D93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276905"/>
            <a:ext cx="3810000" cy="4457700"/>
          </a:xfrm>
          <a:prstGeom prst="rect">
            <a:avLst/>
          </a:prstGeom>
        </p:spPr>
      </p:pic>
      <p:sp>
        <p:nvSpPr>
          <p:cNvPr id="7" name="AutoShape 12">
            <a:extLst>
              <a:ext uri="{FF2B5EF4-FFF2-40B4-BE49-F238E27FC236}">
                <a16:creationId xmlns:a16="http://schemas.microsoft.com/office/drawing/2014/main" id="{5D5582A7-CB1A-0605-7E35-CD3226647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1591" y="1828800"/>
            <a:ext cx="2209800" cy="609600"/>
          </a:xfrm>
          <a:prstGeom prst="wedgeRectCallout">
            <a:avLst>
              <a:gd name="adj1" fmla="val -66205"/>
              <a:gd name="adj2" fmla="val -1651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Set Variable type to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Components in fluid</a:t>
            </a:r>
            <a:endParaRPr lang="en-US" b="1" baseline="-25000" dirty="0"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8" name="AutoShape 12">
            <a:extLst>
              <a:ext uri="{FF2B5EF4-FFF2-40B4-BE49-F238E27FC236}">
                <a16:creationId xmlns:a16="http://schemas.microsoft.com/office/drawing/2014/main" id="{03542B22-2AD2-4A3C-9301-427AA2DA0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4933" y="2805344"/>
            <a:ext cx="2209800" cy="609600"/>
          </a:xfrm>
          <a:prstGeom prst="wedgeRectCallout">
            <a:avLst>
              <a:gd name="adj1" fmla="val -44913"/>
              <a:gd name="adj2" fmla="val -1797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Set Variable to contour to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 U++++</a:t>
            </a:r>
            <a:endParaRPr lang="en-US" b="1" baseline="-25000" dirty="0"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9" name="AutoShape 12">
            <a:extLst>
              <a:ext uri="{FF2B5EF4-FFF2-40B4-BE49-F238E27FC236}">
                <a16:creationId xmlns:a16="http://schemas.microsoft.com/office/drawing/2014/main" id="{7D80CC9C-B534-0157-27E8-FD7254F8F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5698" y="3810000"/>
            <a:ext cx="2235693" cy="609600"/>
          </a:xfrm>
          <a:prstGeom prst="wedgeRectCallout">
            <a:avLst>
              <a:gd name="adj1" fmla="val 19379"/>
              <a:gd name="adj2" fmla="val -5001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Set Type of plot to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Log</a:t>
            </a:r>
            <a:endParaRPr lang="en-US" b="1" baseline="-25000" dirty="0"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CD1CEED-66D5-DAFF-3044-6CFC852BD1F8}"/>
              </a:ext>
            </a:extLst>
          </p:cNvPr>
          <p:cNvSpPr/>
          <p:nvPr/>
        </p:nvSpPr>
        <p:spPr>
          <a:xfrm>
            <a:off x="1524000" y="1600200"/>
            <a:ext cx="1219200" cy="34073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529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1638</TotalTime>
  <Words>147</Words>
  <Application>Microsoft Office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Matt Stiegman</cp:lastModifiedBy>
  <cp:revision>101</cp:revision>
  <dcterms:created xsi:type="dcterms:W3CDTF">2013-10-01T15:24:04Z</dcterms:created>
  <dcterms:modified xsi:type="dcterms:W3CDTF">2023-06-12T17:50:00Z</dcterms:modified>
</cp:coreProperties>
</file>