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39" r:id="rId2"/>
    <p:sldId id="334" r:id="rId3"/>
    <p:sldId id="335" r:id="rId4"/>
    <p:sldId id="337" r:id="rId5"/>
    <p:sldId id="33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A81C3D-0D3B-4A1F-825F-A595928F2F9E}" v="1" dt="2023-06-12T16:52:09.1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Stiegman" userId="c17585bb-87e1-48a4-bb24-c1ec8872690d" providerId="ADAL" clId="{3DA81C3D-0D3B-4A1F-825F-A595928F2F9E}"/>
    <pc:docChg chg="undo custSel delSld modSld">
      <pc:chgData name="Matt Stiegman" userId="c17585bb-87e1-48a4-bb24-c1ec8872690d" providerId="ADAL" clId="{3DA81C3D-0D3B-4A1F-825F-A595928F2F9E}" dt="2023-06-12T16:58:12.468" v="326" actId="14100"/>
      <pc:docMkLst>
        <pc:docMk/>
      </pc:docMkLst>
      <pc:sldChg chg="addSp delSp modSp mod">
        <pc:chgData name="Matt Stiegman" userId="c17585bb-87e1-48a4-bb24-c1ec8872690d" providerId="ADAL" clId="{3DA81C3D-0D3B-4A1F-825F-A595928F2F9E}" dt="2023-06-12T16:48:53.194" v="142" actId="947"/>
        <pc:sldMkLst>
          <pc:docMk/>
          <pc:sldMk cId="3330106319" sldId="334"/>
        </pc:sldMkLst>
        <pc:spChg chg="mod">
          <ac:chgData name="Matt Stiegman" userId="c17585bb-87e1-48a4-bb24-c1ec8872690d" providerId="ADAL" clId="{3DA81C3D-0D3B-4A1F-825F-A595928F2F9E}" dt="2023-06-12T16:41:27.923" v="18" actId="20577"/>
          <ac:spMkLst>
            <pc:docMk/>
            <pc:sldMk cId="3330106319" sldId="334"/>
            <ac:spMk id="6" creationId="{C3FAC9B9-8751-7CBF-803D-23C69711CCE1}"/>
          </ac:spMkLst>
        </pc:spChg>
        <pc:spChg chg="del">
          <ac:chgData name="Matt Stiegman" userId="c17585bb-87e1-48a4-bb24-c1ec8872690d" providerId="ADAL" clId="{3DA81C3D-0D3B-4A1F-825F-A595928F2F9E}" dt="2023-06-12T16:44:13.789" v="27" actId="478"/>
          <ac:spMkLst>
            <pc:docMk/>
            <pc:sldMk cId="3330106319" sldId="334"/>
            <ac:spMk id="7" creationId="{DB6E1B63-B54D-81C8-5B2F-630195C5127C}"/>
          </ac:spMkLst>
        </pc:spChg>
        <pc:spChg chg="mod">
          <ac:chgData name="Matt Stiegman" userId="c17585bb-87e1-48a4-bb24-c1ec8872690d" providerId="ADAL" clId="{3DA81C3D-0D3B-4A1F-825F-A595928F2F9E}" dt="2023-06-12T16:48:53.194" v="142" actId="947"/>
          <ac:spMkLst>
            <pc:docMk/>
            <pc:sldMk cId="3330106319" sldId="334"/>
            <ac:spMk id="9" creationId="{BA874F01-9F02-8549-3CBB-81350ACFACF9}"/>
          </ac:spMkLst>
        </pc:spChg>
        <pc:picChg chg="add mod ord">
          <ac:chgData name="Matt Stiegman" userId="c17585bb-87e1-48a4-bb24-c1ec8872690d" providerId="ADAL" clId="{3DA81C3D-0D3B-4A1F-825F-A595928F2F9E}" dt="2023-06-12T16:44:09.899" v="26" actId="1076"/>
          <ac:picMkLst>
            <pc:docMk/>
            <pc:sldMk cId="3330106319" sldId="334"/>
            <ac:picMk id="3" creationId="{D9F8A391-5DD9-F834-F735-BA18DC043DB9}"/>
          </ac:picMkLst>
        </pc:picChg>
        <pc:picChg chg="del">
          <ac:chgData name="Matt Stiegman" userId="c17585bb-87e1-48a4-bb24-c1ec8872690d" providerId="ADAL" clId="{3DA81C3D-0D3B-4A1F-825F-A595928F2F9E}" dt="2023-06-12T16:41:30.846" v="19" actId="478"/>
          <ac:picMkLst>
            <pc:docMk/>
            <pc:sldMk cId="3330106319" sldId="334"/>
            <ac:picMk id="5" creationId="{134E1C34-1A54-D59E-0611-E91BCF0C7C41}"/>
          </ac:picMkLst>
        </pc:picChg>
      </pc:sldChg>
      <pc:sldChg chg="addSp delSp modSp mod">
        <pc:chgData name="Matt Stiegman" userId="c17585bb-87e1-48a4-bb24-c1ec8872690d" providerId="ADAL" clId="{3DA81C3D-0D3B-4A1F-825F-A595928F2F9E}" dt="2023-06-12T16:52:37.300" v="221" actId="14100"/>
        <pc:sldMkLst>
          <pc:docMk/>
          <pc:sldMk cId="1925368509" sldId="335"/>
        </pc:sldMkLst>
        <pc:spChg chg="mod">
          <ac:chgData name="Matt Stiegman" userId="c17585bb-87e1-48a4-bb24-c1ec8872690d" providerId="ADAL" clId="{3DA81C3D-0D3B-4A1F-825F-A595928F2F9E}" dt="2023-06-12T16:50:43.516" v="154" actId="1076"/>
          <ac:spMkLst>
            <pc:docMk/>
            <pc:sldMk cId="1925368509" sldId="335"/>
            <ac:spMk id="2" creationId="{3401CAA8-A5FA-D483-189C-DFCFAC33766E}"/>
          </ac:spMkLst>
        </pc:spChg>
        <pc:spChg chg="mod">
          <ac:chgData name="Matt Stiegman" userId="c17585bb-87e1-48a4-bb24-c1ec8872690d" providerId="ADAL" clId="{3DA81C3D-0D3B-4A1F-825F-A595928F2F9E}" dt="2023-06-12T16:51:03.158" v="160" actId="14100"/>
          <ac:spMkLst>
            <pc:docMk/>
            <pc:sldMk cId="1925368509" sldId="335"/>
            <ac:spMk id="5" creationId="{E4682472-E020-F6A6-A6E8-D9BEC8BBB814}"/>
          </ac:spMkLst>
        </pc:spChg>
        <pc:spChg chg="mod">
          <ac:chgData name="Matt Stiegman" userId="c17585bb-87e1-48a4-bb24-c1ec8872690d" providerId="ADAL" clId="{3DA81C3D-0D3B-4A1F-825F-A595928F2F9E}" dt="2023-06-12T16:50:56.738" v="158" actId="1076"/>
          <ac:spMkLst>
            <pc:docMk/>
            <pc:sldMk cId="1925368509" sldId="335"/>
            <ac:spMk id="8" creationId="{05A1AA55-F84D-CDF5-DB01-BBB6D9377FD2}"/>
          </ac:spMkLst>
        </pc:spChg>
        <pc:spChg chg="del">
          <ac:chgData name="Matt Stiegman" userId="c17585bb-87e1-48a4-bb24-c1ec8872690d" providerId="ADAL" clId="{3DA81C3D-0D3B-4A1F-825F-A595928F2F9E}" dt="2023-06-12T16:52:12.654" v="216" actId="478"/>
          <ac:spMkLst>
            <pc:docMk/>
            <pc:sldMk cId="1925368509" sldId="335"/>
            <ac:spMk id="9" creationId="{7FA1478B-2C34-2103-BFFB-775A1C1240C8}"/>
          </ac:spMkLst>
        </pc:spChg>
        <pc:spChg chg="mod">
          <ac:chgData name="Matt Stiegman" userId="c17585bb-87e1-48a4-bb24-c1ec8872690d" providerId="ADAL" clId="{3DA81C3D-0D3B-4A1F-825F-A595928F2F9E}" dt="2023-06-12T16:52:02.052" v="213" actId="1076"/>
          <ac:spMkLst>
            <pc:docMk/>
            <pc:sldMk cId="1925368509" sldId="335"/>
            <ac:spMk id="10" creationId="{06AC0545-3B80-7EB9-3567-7998F1764F6D}"/>
          </ac:spMkLst>
        </pc:spChg>
        <pc:spChg chg="add mod">
          <ac:chgData name="Matt Stiegman" userId="c17585bb-87e1-48a4-bb24-c1ec8872690d" providerId="ADAL" clId="{3DA81C3D-0D3B-4A1F-825F-A595928F2F9E}" dt="2023-06-12T16:52:37.300" v="221" actId="14100"/>
          <ac:spMkLst>
            <pc:docMk/>
            <pc:sldMk cId="1925368509" sldId="335"/>
            <ac:spMk id="13" creationId="{EBC08BB4-FD00-0502-19A6-880D9B334529}"/>
          </ac:spMkLst>
        </pc:spChg>
        <pc:picChg chg="del">
          <ac:chgData name="Matt Stiegman" userId="c17585bb-87e1-48a4-bb24-c1ec8872690d" providerId="ADAL" clId="{3DA81C3D-0D3B-4A1F-825F-A595928F2F9E}" dt="2023-06-12T16:41:33.361" v="20" actId="478"/>
          <ac:picMkLst>
            <pc:docMk/>
            <pc:sldMk cId="1925368509" sldId="335"/>
            <ac:picMk id="4" creationId="{60F24B7E-8890-BDF1-3B98-EA6152CCB5B6}"/>
          </ac:picMkLst>
        </pc:picChg>
        <pc:picChg chg="add mod ord modCrop">
          <ac:chgData name="Matt Stiegman" userId="c17585bb-87e1-48a4-bb24-c1ec8872690d" providerId="ADAL" clId="{3DA81C3D-0D3B-4A1F-825F-A595928F2F9E}" dt="2023-06-12T16:50:36.627" v="151" actId="1076"/>
          <ac:picMkLst>
            <pc:docMk/>
            <pc:sldMk cId="1925368509" sldId="335"/>
            <ac:picMk id="6" creationId="{A064A144-9BB4-D0C3-9BA6-AB136979D06E}"/>
          </ac:picMkLst>
        </pc:picChg>
        <pc:picChg chg="del">
          <ac:chgData name="Matt Stiegman" userId="c17585bb-87e1-48a4-bb24-c1ec8872690d" providerId="ADAL" clId="{3DA81C3D-0D3B-4A1F-825F-A595928F2F9E}" dt="2023-06-12T16:41:33.883" v="21" actId="478"/>
          <ac:picMkLst>
            <pc:docMk/>
            <pc:sldMk cId="1925368509" sldId="335"/>
            <ac:picMk id="7" creationId="{05F4E27C-0393-4AE1-D8D6-D8C9F6DD6CAC}"/>
          </ac:picMkLst>
        </pc:picChg>
        <pc:picChg chg="add mod ord modCrop">
          <ac:chgData name="Matt Stiegman" userId="c17585bb-87e1-48a4-bb24-c1ec8872690d" providerId="ADAL" clId="{3DA81C3D-0D3B-4A1F-825F-A595928F2F9E}" dt="2023-06-12T16:50:53.040" v="157" actId="1076"/>
          <ac:picMkLst>
            <pc:docMk/>
            <pc:sldMk cId="1925368509" sldId="335"/>
            <ac:picMk id="12" creationId="{D7BF631F-8BFA-D98A-7644-F8BFA15A3C45}"/>
          </ac:picMkLst>
        </pc:picChg>
      </pc:sldChg>
      <pc:sldChg chg="del">
        <pc:chgData name="Matt Stiegman" userId="c17585bb-87e1-48a4-bb24-c1ec8872690d" providerId="ADAL" clId="{3DA81C3D-0D3B-4A1F-825F-A595928F2F9E}" dt="2023-06-12T16:55:35.293" v="226" actId="47"/>
        <pc:sldMkLst>
          <pc:docMk/>
          <pc:sldMk cId="1024388292" sldId="336"/>
        </pc:sldMkLst>
      </pc:sldChg>
      <pc:sldChg chg="delSp modSp mod">
        <pc:chgData name="Matt Stiegman" userId="c17585bb-87e1-48a4-bb24-c1ec8872690d" providerId="ADAL" clId="{3DA81C3D-0D3B-4A1F-825F-A595928F2F9E}" dt="2023-06-12T16:55:17.079" v="225" actId="14826"/>
        <pc:sldMkLst>
          <pc:docMk/>
          <pc:sldMk cId="1607585185" sldId="337"/>
        </pc:sldMkLst>
        <pc:spChg chg="del">
          <ac:chgData name="Matt Stiegman" userId="c17585bb-87e1-48a4-bb24-c1ec8872690d" providerId="ADAL" clId="{3DA81C3D-0D3B-4A1F-825F-A595928F2F9E}" dt="2023-06-12T16:54:59.903" v="224" actId="478"/>
          <ac:spMkLst>
            <pc:docMk/>
            <pc:sldMk cId="1607585185" sldId="337"/>
            <ac:spMk id="8" creationId="{82B5C808-EAE1-3F53-261B-EA3D6779BBC1}"/>
          </ac:spMkLst>
        </pc:spChg>
        <pc:picChg chg="mod">
          <ac:chgData name="Matt Stiegman" userId="c17585bb-87e1-48a4-bb24-c1ec8872690d" providerId="ADAL" clId="{3DA81C3D-0D3B-4A1F-825F-A595928F2F9E}" dt="2023-06-12T16:54:53.515" v="223" actId="14826"/>
          <ac:picMkLst>
            <pc:docMk/>
            <pc:sldMk cId="1607585185" sldId="337"/>
            <ac:picMk id="5" creationId="{0270DC6D-7AF4-AF1C-0C9F-BF349CE58BBD}"/>
          </ac:picMkLst>
        </pc:picChg>
        <pc:picChg chg="mod">
          <ac:chgData name="Matt Stiegman" userId="c17585bb-87e1-48a4-bb24-c1ec8872690d" providerId="ADAL" clId="{3DA81C3D-0D3B-4A1F-825F-A595928F2F9E}" dt="2023-06-12T16:55:17.079" v="225" actId="14826"/>
          <ac:picMkLst>
            <pc:docMk/>
            <pc:sldMk cId="1607585185" sldId="337"/>
            <ac:picMk id="7" creationId="{8872E0AE-F23C-E85E-2352-8399C1444ED8}"/>
          </ac:picMkLst>
        </pc:picChg>
      </pc:sldChg>
      <pc:sldChg chg="modSp mod">
        <pc:chgData name="Matt Stiegman" userId="c17585bb-87e1-48a4-bb24-c1ec8872690d" providerId="ADAL" clId="{3DA81C3D-0D3B-4A1F-825F-A595928F2F9E}" dt="2023-06-12T16:58:12.468" v="326" actId="14100"/>
        <pc:sldMkLst>
          <pc:docMk/>
          <pc:sldMk cId="159920553" sldId="338"/>
        </pc:sldMkLst>
        <pc:spChg chg="mod">
          <ac:chgData name="Matt Stiegman" userId="c17585bb-87e1-48a4-bb24-c1ec8872690d" providerId="ADAL" clId="{3DA81C3D-0D3B-4A1F-825F-A595928F2F9E}" dt="2023-06-12T16:58:12.468" v="326" actId="14100"/>
          <ac:spMkLst>
            <pc:docMk/>
            <pc:sldMk cId="159920553" sldId="338"/>
            <ac:spMk id="5" creationId="{8D935FEE-875B-412E-49AB-39324744C962}"/>
          </ac:spMkLst>
        </pc:spChg>
        <pc:spChg chg="mod">
          <ac:chgData name="Matt Stiegman" userId="c17585bb-87e1-48a4-bb24-c1ec8872690d" providerId="ADAL" clId="{3DA81C3D-0D3B-4A1F-825F-A595928F2F9E}" dt="2023-06-12T16:55:51.856" v="252" actId="14100"/>
          <ac:spMkLst>
            <pc:docMk/>
            <pc:sldMk cId="159920553" sldId="338"/>
            <ac:spMk id="6" creationId="{942AC8F4-4F85-9DB4-20F5-59F206A87CC2}"/>
          </ac:spMkLst>
        </pc:spChg>
        <pc:spChg chg="mod">
          <ac:chgData name="Matt Stiegman" userId="c17585bb-87e1-48a4-bb24-c1ec8872690d" providerId="ADAL" clId="{3DA81C3D-0D3B-4A1F-825F-A595928F2F9E}" dt="2023-06-12T16:57:20.963" v="255" actId="1076"/>
          <ac:spMkLst>
            <pc:docMk/>
            <pc:sldMk cId="159920553" sldId="338"/>
            <ac:spMk id="8" creationId="{E07CE318-2FE0-E855-E0B0-13474530D205}"/>
          </ac:spMkLst>
        </pc:spChg>
        <pc:picChg chg="mod">
          <ac:chgData name="Matt Stiegman" userId="c17585bb-87e1-48a4-bb24-c1ec8872690d" providerId="ADAL" clId="{3DA81C3D-0D3B-4A1F-825F-A595928F2F9E}" dt="2023-06-12T16:57:16.226" v="254" actId="14826"/>
          <ac:picMkLst>
            <pc:docMk/>
            <pc:sldMk cId="159920553" sldId="338"/>
            <ac:picMk id="3" creationId="{93D7CE5D-6736-D7CF-9864-AD7A037BD023}"/>
          </ac:picMkLst>
        </pc:picChg>
        <pc:picChg chg="mod">
          <ac:chgData name="Matt Stiegman" userId="c17585bb-87e1-48a4-bb24-c1ec8872690d" providerId="ADAL" clId="{3DA81C3D-0D3B-4A1F-825F-A595928F2F9E}" dt="2023-06-12T16:56:57.419" v="253" actId="14826"/>
          <ac:picMkLst>
            <pc:docMk/>
            <pc:sldMk cId="159920553" sldId="338"/>
            <ac:picMk id="4" creationId="{BC7F4868-C677-3BD2-323B-DA9E0FB9DC15}"/>
          </ac:picMkLst>
        </pc:picChg>
      </pc:sldChg>
      <pc:sldChg chg="modSp mod">
        <pc:chgData name="Matt Stiegman" userId="c17585bb-87e1-48a4-bb24-c1ec8872690d" providerId="ADAL" clId="{3DA81C3D-0D3B-4A1F-825F-A595928F2F9E}" dt="2023-06-12T16:41:48.567" v="22" actId="14826"/>
        <pc:sldMkLst>
          <pc:docMk/>
          <pc:sldMk cId="3764446112" sldId="339"/>
        </pc:sldMkLst>
        <pc:picChg chg="mod">
          <ac:chgData name="Matt Stiegman" userId="c17585bb-87e1-48a4-bb24-c1ec8872690d" providerId="ADAL" clId="{3DA81C3D-0D3B-4A1F-825F-A595928F2F9E}" dt="2023-06-12T16:41:48.567" v="22" actId="14826"/>
          <ac:picMkLst>
            <pc:docMk/>
            <pc:sldMk cId="3764446112" sldId="339"/>
            <ac:picMk id="3" creationId="{2750522A-070E-06A6-4CE5-F0F18C6803BA}"/>
          </ac:picMkLst>
        </pc:picChg>
      </pc:sldChg>
      <pc:sldChg chg="del">
        <pc:chgData name="Matt Stiegman" userId="c17585bb-87e1-48a4-bb24-c1ec8872690d" providerId="ADAL" clId="{3DA81C3D-0D3B-4A1F-825F-A595928F2F9E}" dt="2023-06-12T16:54:47.695" v="222" actId="47"/>
        <pc:sldMkLst>
          <pc:docMk/>
          <pc:sldMk cId="1215277633" sldId="34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750522A-070E-06A6-4CE5-F0F18C680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852" y="0"/>
            <a:ext cx="88182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44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F8A391-5DD9-F834-F735-BA18DC043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404" y="1264944"/>
            <a:ext cx="7981950" cy="4328112"/>
          </a:xfrm>
          <a:prstGeom prst="rect">
            <a:avLst/>
          </a:prstGeom>
        </p:spPr>
      </p:pic>
      <p:sp>
        <p:nvSpPr>
          <p:cNvPr id="6" name="AutoShape 3">
            <a:extLst>
              <a:ext uri="{FF2B5EF4-FFF2-40B4-BE49-F238E27FC236}">
                <a16:creationId xmlns:a16="http://schemas.microsoft.com/office/drawing/2014/main" id="{C3FAC9B9-8751-7CBF-803D-23C69711C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599" y="152400"/>
            <a:ext cx="3810000" cy="633413"/>
          </a:xfrm>
          <a:prstGeom prst="wedgeRectCallout">
            <a:avLst>
              <a:gd name="adj1" fmla="val -36728"/>
              <a:gd name="adj2" fmla="val 278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Initial parameters for Mineral Stability diagram</a:t>
            </a: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BA874F01-9F02-8549-3CBB-81350ACFA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1135" y="5943600"/>
            <a:ext cx="5575464" cy="633413"/>
          </a:xfrm>
          <a:prstGeom prst="wedgeRectCallout">
            <a:avLst>
              <a:gd name="adj1" fmla="val 45211"/>
              <a:gd name="adj2" fmla="val -2855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The goal is to create a diagram of mineral stability based on the Ca</a:t>
            </a:r>
            <a:r>
              <a:rPr lang="en-US" i="1" baseline="30000" dirty="0">
                <a:solidFill>
                  <a:prstClr val="black"/>
                </a:solidFill>
                <a:cs typeface="Calibri" pitchFamily="34" charset="0"/>
              </a:rPr>
              <a:t>++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/H</a:t>
            </a:r>
            <a:r>
              <a:rPr lang="en-US" i="1" baseline="30000" dirty="0">
                <a:solidFill>
                  <a:prstClr val="black"/>
                </a:solidFill>
                <a:cs typeface="Calibri" pitchFamily="34" charset="0"/>
              </a:rPr>
              <a:t>+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^2 ratio and K</a:t>
            </a:r>
            <a:r>
              <a:rPr lang="en-US" i="1" baseline="30000" dirty="0">
                <a:solidFill>
                  <a:prstClr val="black"/>
                </a:solidFill>
                <a:cs typeface="Calibri" pitchFamily="34" charset="0"/>
              </a:rPr>
              <a:t>+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/H</a:t>
            </a:r>
            <a:r>
              <a:rPr lang="en-US" i="1" baseline="30000" dirty="0">
                <a:solidFill>
                  <a:prstClr val="black"/>
                </a:solidFill>
                <a:cs typeface="Calibri" pitchFamily="34" charset="0"/>
              </a:rPr>
              <a:t>+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ratio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106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D7BF631F-8BFA-D98A-7644-F8BFA15A3C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140"/>
          <a:stretch/>
        </p:blipFill>
        <p:spPr>
          <a:xfrm>
            <a:off x="685800" y="3974848"/>
            <a:ext cx="7851698" cy="25165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064A144-9BB4-D0C3-9BA6-AB136979D0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876"/>
          <a:stretch/>
        </p:blipFill>
        <p:spPr>
          <a:xfrm>
            <a:off x="685800" y="1070443"/>
            <a:ext cx="7851698" cy="2516510"/>
          </a:xfrm>
          <a:prstGeom prst="rect">
            <a:avLst/>
          </a:prstGeom>
        </p:spPr>
      </p:pic>
      <p:sp>
        <p:nvSpPr>
          <p:cNvPr id="2" name="AutoShape 3">
            <a:extLst>
              <a:ext uri="{FF2B5EF4-FFF2-40B4-BE49-F238E27FC236}">
                <a16:creationId xmlns:a16="http://schemas.microsoft.com/office/drawing/2014/main" id="{3401CAA8-A5FA-D483-189C-DFCFAC337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145" y="152400"/>
            <a:ext cx="2986353" cy="762000"/>
          </a:xfrm>
          <a:prstGeom prst="wedgeRectCallout">
            <a:avLst>
              <a:gd name="adj1" fmla="val -34248"/>
              <a:gd name="adj2" fmla="val 2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Setting up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staging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and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scanning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paths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4682472-E020-F6A6-A6E8-D9BEC8BBB814}"/>
              </a:ext>
            </a:extLst>
          </p:cNvPr>
          <p:cNvSpPr/>
          <p:nvPr/>
        </p:nvSpPr>
        <p:spPr>
          <a:xfrm>
            <a:off x="1447800" y="1600200"/>
            <a:ext cx="838200" cy="3048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5A1AA55-F84D-CDF5-DB01-BBB6D9377FD2}"/>
              </a:ext>
            </a:extLst>
          </p:cNvPr>
          <p:cNvSpPr/>
          <p:nvPr/>
        </p:nvSpPr>
        <p:spPr>
          <a:xfrm>
            <a:off x="2161830" y="4496305"/>
            <a:ext cx="914400" cy="277646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AutoShape 12">
            <a:extLst>
              <a:ext uri="{FF2B5EF4-FFF2-40B4-BE49-F238E27FC236}">
                <a16:creationId xmlns:a16="http://schemas.microsoft.com/office/drawing/2014/main" id="{06AC0545-3B80-7EB9-3567-7998F1764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209800"/>
            <a:ext cx="3211041" cy="619764"/>
          </a:xfrm>
          <a:prstGeom prst="wedgeRectCallout">
            <a:avLst>
              <a:gd name="adj1" fmla="val -56014"/>
              <a:gd name="adj2" fmla="val -2369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On the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X axis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, log ratio of Ca</a:t>
            </a:r>
            <a:r>
              <a:rPr lang="en-US" i="1" baseline="30000" dirty="0">
                <a:solidFill>
                  <a:prstClr val="black"/>
                </a:solidFill>
                <a:cs typeface="Calibri" pitchFamily="34" charset="0"/>
              </a:rPr>
              <a:t>++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/H</a:t>
            </a:r>
            <a:r>
              <a:rPr lang="en-US" i="1" baseline="30000" dirty="0">
                <a:solidFill>
                  <a:prstClr val="black"/>
                </a:solidFill>
                <a:cs typeface="Calibri" pitchFamily="34" charset="0"/>
              </a:rPr>
              <a:t>+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^2 is set to slide to 20 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13" name="AutoShape 12">
            <a:extLst>
              <a:ext uri="{FF2B5EF4-FFF2-40B4-BE49-F238E27FC236}">
                <a16:creationId xmlns:a16="http://schemas.microsoft.com/office/drawing/2014/main" id="{EBC08BB4-FD00-0502-19A6-880D9B334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1" y="4923221"/>
            <a:ext cx="2743200" cy="619764"/>
          </a:xfrm>
          <a:prstGeom prst="wedgeRectCallout">
            <a:avLst>
              <a:gd name="adj1" fmla="val -56014"/>
              <a:gd name="adj2" fmla="val -2369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On the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Y axis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, log ratio of K</a:t>
            </a:r>
            <a:r>
              <a:rPr lang="en-US" i="1" baseline="30000" dirty="0">
                <a:solidFill>
                  <a:prstClr val="black"/>
                </a:solidFill>
                <a:cs typeface="Calibri" pitchFamily="34" charset="0"/>
              </a:rPr>
              <a:t>+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/H</a:t>
            </a:r>
            <a:r>
              <a:rPr lang="en-US" i="1" baseline="30000" dirty="0">
                <a:solidFill>
                  <a:prstClr val="black"/>
                </a:solidFill>
                <a:cs typeface="Calibri" pitchFamily="34" charset="0"/>
              </a:rPr>
              <a:t>+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is set to slide to 20 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368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270DC6D-7AF4-AF1C-0C9F-BF349CE58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591" y="1144412"/>
            <a:ext cx="5704030" cy="46834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872E0AE-F23C-E85E-2352-8399C1444E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36285" y="2394381"/>
            <a:ext cx="3640809" cy="2069237"/>
          </a:xfrm>
          <a:prstGeom prst="rect">
            <a:avLst/>
          </a:prstGeom>
        </p:spPr>
      </p:pic>
      <p:sp>
        <p:nvSpPr>
          <p:cNvPr id="11" name="AutoShape 12">
            <a:extLst>
              <a:ext uri="{FF2B5EF4-FFF2-40B4-BE49-F238E27FC236}">
                <a16:creationId xmlns:a16="http://schemas.microsoft.com/office/drawing/2014/main" id="{728314AC-B345-2D66-4FCB-4130B4AE2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91" y="228600"/>
            <a:ext cx="2495182" cy="609600"/>
          </a:xfrm>
          <a:prstGeom prst="wedgeRectCallout">
            <a:avLst>
              <a:gd name="adj1" fmla="val 5774"/>
              <a:gd name="adj2" fmla="val -494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Format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Axis Range and Variables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BF13E45-A45F-B881-C819-71745D09DB3D}"/>
              </a:ext>
            </a:extLst>
          </p:cNvPr>
          <p:cNvSpPr/>
          <p:nvPr/>
        </p:nvSpPr>
        <p:spPr>
          <a:xfrm>
            <a:off x="5334000" y="2667000"/>
            <a:ext cx="979734" cy="304799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585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C7F4868-C677-3BD2-323B-DA9E0FB9DC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3375" y="1161724"/>
            <a:ext cx="5720723" cy="469352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3D7CE5D-6736-D7CF-9864-AD7A037BD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10200" y="1785038"/>
            <a:ext cx="3309274" cy="3676971"/>
          </a:xfrm>
          <a:prstGeom prst="rect">
            <a:avLst/>
          </a:prstGeom>
        </p:spPr>
      </p:pic>
      <p:sp>
        <p:nvSpPr>
          <p:cNvPr id="6" name="AutoShape 12">
            <a:extLst>
              <a:ext uri="{FF2B5EF4-FFF2-40B4-BE49-F238E27FC236}">
                <a16:creationId xmlns:a16="http://schemas.microsoft.com/office/drawing/2014/main" id="{942AC8F4-4F85-9DB4-20F5-59F206A87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74" y="381000"/>
            <a:ext cx="3208025" cy="533400"/>
          </a:xfrm>
          <a:prstGeom prst="wedgeRectCallout">
            <a:avLst>
              <a:gd name="adj1" fmla="val 5774"/>
              <a:gd name="adj2" fmla="val -494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Format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Predominance Map…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07CE318-2FE0-E855-E0B0-13474530D205}"/>
              </a:ext>
            </a:extLst>
          </p:cNvPr>
          <p:cNvSpPr/>
          <p:nvPr/>
        </p:nvSpPr>
        <p:spPr>
          <a:xfrm>
            <a:off x="5484498" y="1997156"/>
            <a:ext cx="1219200" cy="34073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AutoShape 12">
            <a:extLst>
              <a:ext uri="{FF2B5EF4-FFF2-40B4-BE49-F238E27FC236}">
                <a16:creationId xmlns:a16="http://schemas.microsoft.com/office/drawing/2014/main" id="{8D935FEE-875B-412E-49AB-39324744C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5443" y="5627866"/>
            <a:ext cx="2495182" cy="914914"/>
          </a:xfrm>
          <a:prstGeom prst="wedgeRectCallout">
            <a:avLst>
              <a:gd name="adj1" fmla="val -20910"/>
              <a:gd name="adj2" fmla="val -6640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Select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Basis species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for Variable type and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Al+++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for Variable to map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20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99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Matt Stiegman</cp:lastModifiedBy>
  <cp:revision>102</cp:revision>
  <dcterms:created xsi:type="dcterms:W3CDTF">2013-10-01T15:24:04Z</dcterms:created>
  <dcterms:modified xsi:type="dcterms:W3CDTF">2023-06-12T16:58:17Z</dcterms:modified>
</cp:coreProperties>
</file>