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8" r:id="rId2"/>
    <p:sldId id="344" r:id="rId3"/>
    <p:sldId id="343" r:id="rId4"/>
    <p:sldId id="345" r:id="rId5"/>
    <p:sldId id="347" r:id="rId6"/>
    <p:sldId id="34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41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3">
            <a:extLst>
              <a:ext uri="{FF2B5EF4-FFF2-40B4-BE49-F238E27FC236}">
                <a16:creationId xmlns:a16="http://schemas.microsoft.com/office/drawing/2014/main" id="{AB38F7BD-C5C6-2007-9864-79FD369DB3B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50813" y="0"/>
            <a:ext cx="8842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205">
            <a:extLst>
              <a:ext uri="{FF2B5EF4-FFF2-40B4-BE49-F238E27FC236}">
                <a16:creationId xmlns:a16="http://schemas.microsoft.com/office/drawing/2014/main" id="{98BC9ECA-19C8-E353-40E9-C15CA481A2CA}"/>
              </a:ext>
            </a:extLst>
          </p:cNvPr>
          <p:cNvGrpSpPr>
            <a:grpSpLocks/>
          </p:cNvGrpSpPr>
          <p:nvPr/>
        </p:nvGrpSpPr>
        <p:grpSpPr bwMode="auto">
          <a:xfrm>
            <a:off x="203201" y="52388"/>
            <a:ext cx="8737600" cy="6753225"/>
            <a:chOff x="128" y="33"/>
            <a:chExt cx="5504" cy="4254"/>
          </a:xfrm>
        </p:grpSpPr>
        <p:sp>
          <p:nvSpPr>
            <p:cNvPr id="1299" name="Rectangle 5">
              <a:extLst>
                <a:ext uri="{FF2B5EF4-FFF2-40B4-BE49-F238E27FC236}">
                  <a16:creationId xmlns:a16="http://schemas.microsoft.com/office/drawing/2014/main" id="{842C9697-FE09-9ABF-C2D4-C327DC3DF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" y="33"/>
              <a:ext cx="5504" cy="4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Rectangle 6">
              <a:extLst>
                <a:ext uri="{FF2B5EF4-FFF2-40B4-BE49-F238E27FC236}">
                  <a16:creationId xmlns:a16="http://schemas.microsoft.com/office/drawing/2014/main" id="{080D9A56-EC5B-A42F-FD21-1FA120CC9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" y="33"/>
              <a:ext cx="5504" cy="4254"/>
            </a:xfrm>
            <a:prstGeom prst="rect">
              <a:avLst/>
            </a:prstGeom>
            <a:noFill/>
            <a:ln w="0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Freeform 7">
              <a:extLst>
                <a:ext uri="{FF2B5EF4-FFF2-40B4-BE49-F238E27FC236}">
                  <a16:creationId xmlns:a16="http://schemas.microsoft.com/office/drawing/2014/main" id="{D1CB2861-B5DF-D173-0D94-72145F733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464"/>
              <a:ext cx="192" cy="911"/>
            </a:xfrm>
            <a:custGeom>
              <a:avLst/>
              <a:gdLst>
                <a:gd name="T0" fmla="*/ 192 w 192"/>
                <a:gd name="T1" fmla="*/ 0 h 911"/>
                <a:gd name="T2" fmla="*/ 0 w 192"/>
                <a:gd name="T3" fmla="*/ 0 h 911"/>
                <a:gd name="T4" fmla="*/ 0 w 192"/>
                <a:gd name="T5" fmla="*/ 911 h 911"/>
                <a:gd name="T6" fmla="*/ 29 w 192"/>
                <a:gd name="T7" fmla="*/ 911 h 911"/>
                <a:gd name="T8" fmla="*/ 29 w 192"/>
                <a:gd name="T9" fmla="*/ 899 h 911"/>
                <a:gd name="T10" fmla="*/ 52 w 192"/>
                <a:gd name="T11" fmla="*/ 899 h 911"/>
                <a:gd name="T12" fmla="*/ 52 w 192"/>
                <a:gd name="T13" fmla="*/ 888 h 911"/>
                <a:gd name="T14" fmla="*/ 76 w 192"/>
                <a:gd name="T15" fmla="*/ 888 h 911"/>
                <a:gd name="T16" fmla="*/ 76 w 192"/>
                <a:gd name="T17" fmla="*/ 876 h 911"/>
                <a:gd name="T18" fmla="*/ 99 w 192"/>
                <a:gd name="T19" fmla="*/ 876 h 911"/>
                <a:gd name="T20" fmla="*/ 99 w 192"/>
                <a:gd name="T21" fmla="*/ 864 h 911"/>
                <a:gd name="T22" fmla="*/ 122 w 192"/>
                <a:gd name="T23" fmla="*/ 864 h 911"/>
                <a:gd name="T24" fmla="*/ 122 w 192"/>
                <a:gd name="T25" fmla="*/ 853 h 911"/>
                <a:gd name="T26" fmla="*/ 157 w 192"/>
                <a:gd name="T27" fmla="*/ 853 h 911"/>
                <a:gd name="T28" fmla="*/ 157 w 192"/>
                <a:gd name="T29" fmla="*/ 841 h 911"/>
                <a:gd name="T30" fmla="*/ 181 w 192"/>
                <a:gd name="T31" fmla="*/ 841 h 911"/>
                <a:gd name="T32" fmla="*/ 181 w 192"/>
                <a:gd name="T33" fmla="*/ 829 h 911"/>
                <a:gd name="T34" fmla="*/ 192 w 192"/>
                <a:gd name="T35" fmla="*/ 829 h 911"/>
                <a:gd name="T36" fmla="*/ 192 w 192"/>
                <a:gd name="T37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911">
                  <a:moveTo>
                    <a:pt x="192" y="0"/>
                  </a:moveTo>
                  <a:lnTo>
                    <a:pt x="0" y="0"/>
                  </a:lnTo>
                  <a:lnTo>
                    <a:pt x="0" y="911"/>
                  </a:lnTo>
                  <a:lnTo>
                    <a:pt x="29" y="911"/>
                  </a:lnTo>
                  <a:lnTo>
                    <a:pt x="29" y="899"/>
                  </a:lnTo>
                  <a:lnTo>
                    <a:pt x="52" y="899"/>
                  </a:lnTo>
                  <a:lnTo>
                    <a:pt x="52" y="888"/>
                  </a:lnTo>
                  <a:lnTo>
                    <a:pt x="76" y="888"/>
                  </a:lnTo>
                  <a:lnTo>
                    <a:pt x="76" y="876"/>
                  </a:lnTo>
                  <a:lnTo>
                    <a:pt x="99" y="876"/>
                  </a:lnTo>
                  <a:lnTo>
                    <a:pt x="99" y="864"/>
                  </a:lnTo>
                  <a:lnTo>
                    <a:pt x="122" y="864"/>
                  </a:lnTo>
                  <a:lnTo>
                    <a:pt x="122" y="853"/>
                  </a:lnTo>
                  <a:lnTo>
                    <a:pt x="157" y="853"/>
                  </a:lnTo>
                  <a:lnTo>
                    <a:pt x="157" y="841"/>
                  </a:lnTo>
                  <a:lnTo>
                    <a:pt x="181" y="841"/>
                  </a:lnTo>
                  <a:lnTo>
                    <a:pt x="181" y="829"/>
                  </a:lnTo>
                  <a:lnTo>
                    <a:pt x="192" y="829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Freeform 8">
              <a:extLst>
                <a:ext uri="{FF2B5EF4-FFF2-40B4-BE49-F238E27FC236}">
                  <a16:creationId xmlns:a16="http://schemas.microsoft.com/office/drawing/2014/main" id="{59826D2F-2F94-670A-1609-30BC60BDB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464"/>
              <a:ext cx="192" cy="911"/>
            </a:xfrm>
            <a:custGeom>
              <a:avLst/>
              <a:gdLst>
                <a:gd name="T0" fmla="*/ 192 w 192"/>
                <a:gd name="T1" fmla="*/ 0 h 911"/>
                <a:gd name="T2" fmla="*/ 0 w 192"/>
                <a:gd name="T3" fmla="*/ 0 h 911"/>
                <a:gd name="T4" fmla="*/ 0 w 192"/>
                <a:gd name="T5" fmla="*/ 911 h 911"/>
                <a:gd name="T6" fmla="*/ 29 w 192"/>
                <a:gd name="T7" fmla="*/ 911 h 911"/>
                <a:gd name="T8" fmla="*/ 29 w 192"/>
                <a:gd name="T9" fmla="*/ 899 h 911"/>
                <a:gd name="T10" fmla="*/ 52 w 192"/>
                <a:gd name="T11" fmla="*/ 899 h 911"/>
                <a:gd name="T12" fmla="*/ 52 w 192"/>
                <a:gd name="T13" fmla="*/ 888 h 911"/>
                <a:gd name="T14" fmla="*/ 76 w 192"/>
                <a:gd name="T15" fmla="*/ 888 h 911"/>
                <a:gd name="T16" fmla="*/ 76 w 192"/>
                <a:gd name="T17" fmla="*/ 876 h 911"/>
                <a:gd name="T18" fmla="*/ 99 w 192"/>
                <a:gd name="T19" fmla="*/ 876 h 911"/>
                <a:gd name="T20" fmla="*/ 99 w 192"/>
                <a:gd name="T21" fmla="*/ 864 h 911"/>
                <a:gd name="T22" fmla="*/ 122 w 192"/>
                <a:gd name="T23" fmla="*/ 864 h 911"/>
                <a:gd name="T24" fmla="*/ 122 w 192"/>
                <a:gd name="T25" fmla="*/ 853 h 911"/>
                <a:gd name="T26" fmla="*/ 157 w 192"/>
                <a:gd name="T27" fmla="*/ 853 h 911"/>
                <a:gd name="T28" fmla="*/ 157 w 192"/>
                <a:gd name="T29" fmla="*/ 841 h 911"/>
                <a:gd name="T30" fmla="*/ 181 w 192"/>
                <a:gd name="T31" fmla="*/ 841 h 911"/>
                <a:gd name="T32" fmla="*/ 181 w 192"/>
                <a:gd name="T33" fmla="*/ 829 h 911"/>
                <a:gd name="T34" fmla="*/ 192 w 192"/>
                <a:gd name="T35" fmla="*/ 829 h 911"/>
                <a:gd name="T36" fmla="*/ 192 w 192"/>
                <a:gd name="T37" fmla="*/ 0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911">
                  <a:moveTo>
                    <a:pt x="192" y="0"/>
                  </a:moveTo>
                  <a:lnTo>
                    <a:pt x="0" y="0"/>
                  </a:lnTo>
                  <a:lnTo>
                    <a:pt x="0" y="911"/>
                  </a:lnTo>
                  <a:lnTo>
                    <a:pt x="29" y="911"/>
                  </a:lnTo>
                  <a:lnTo>
                    <a:pt x="29" y="899"/>
                  </a:lnTo>
                  <a:lnTo>
                    <a:pt x="52" y="899"/>
                  </a:lnTo>
                  <a:lnTo>
                    <a:pt x="52" y="888"/>
                  </a:lnTo>
                  <a:lnTo>
                    <a:pt x="76" y="888"/>
                  </a:lnTo>
                  <a:lnTo>
                    <a:pt x="76" y="876"/>
                  </a:lnTo>
                  <a:lnTo>
                    <a:pt x="99" y="876"/>
                  </a:lnTo>
                  <a:lnTo>
                    <a:pt x="99" y="864"/>
                  </a:lnTo>
                  <a:lnTo>
                    <a:pt x="122" y="864"/>
                  </a:lnTo>
                  <a:lnTo>
                    <a:pt x="122" y="853"/>
                  </a:lnTo>
                  <a:lnTo>
                    <a:pt x="157" y="853"/>
                  </a:lnTo>
                  <a:lnTo>
                    <a:pt x="157" y="841"/>
                  </a:lnTo>
                  <a:lnTo>
                    <a:pt x="181" y="841"/>
                  </a:lnTo>
                  <a:lnTo>
                    <a:pt x="181" y="829"/>
                  </a:lnTo>
                  <a:lnTo>
                    <a:pt x="192" y="829"/>
                  </a:lnTo>
                  <a:lnTo>
                    <a:pt x="192" y="0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Rectangle 9">
              <a:extLst>
                <a:ext uri="{FF2B5EF4-FFF2-40B4-BE49-F238E27FC236}">
                  <a16:creationId xmlns:a16="http://schemas.microsoft.com/office/drawing/2014/main" id="{C7D2C87E-6BB2-A82B-6BCD-9149CCE1E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464"/>
              <a:ext cx="432" cy="829"/>
            </a:xfrm>
            <a:prstGeom prst="rect">
              <a:avLst/>
            </a:pr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Rectangle 10">
              <a:extLst>
                <a:ext uri="{FF2B5EF4-FFF2-40B4-BE49-F238E27FC236}">
                  <a16:creationId xmlns:a16="http://schemas.microsoft.com/office/drawing/2014/main" id="{FA568198-86F5-942E-93F9-A6DC29A65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464"/>
              <a:ext cx="432" cy="829"/>
            </a:xfrm>
            <a:prstGeom prst="rect">
              <a:avLst/>
            </a:pr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Freeform 11">
              <a:extLst>
                <a:ext uri="{FF2B5EF4-FFF2-40B4-BE49-F238E27FC236}">
                  <a16:creationId xmlns:a16="http://schemas.microsoft.com/office/drawing/2014/main" id="{A3E13782-A235-458C-0CD2-7D5320EF0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464"/>
              <a:ext cx="362" cy="981"/>
            </a:xfrm>
            <a:custGeom>
              <a:avLst/>
              <a:gdLst>
                <a:gd name="T0" fmla="*/ 362 w 362"/>
                <a:gd name="T1" fmla="*/ 958 h 981"/>
                <a:gd name="T2" fmla="*/ 351 w 362"/>
                <a:gd name="T3" fmla="*/ 958 h 981"/>
                <a:gd name="T4" fmla="*/ 351 w 362"/>
                <a:gd name="T5" fmla="*/ 923 h 981"/>
                <a:gd name="T6" fmla="*/ 339 w 362"/>
                <a:gd name="T7" fmla="*/ 923 h 981"/>
                <a:gd name="T8" fmla="*/ 339 w 362"/>
                <a:gd name="T9" fmla="*/ 888 h 981"/>
                <a:gd name="T10" fmla="*/ 327 w 362"/>
                <a:gd name="T11" fmla="*/ 888 h 981"/>
                <a:gd name="T12" fmla="*/ 327 w 362"/>
                <a:gd name="T13" fmla="*/ 829 h 981"/>
                <a:gd name="T14" fmla="*/ 316 w 362"/>
                <a:gd name="T15" fmla="*/ 829 h 981"/>
                <a:gd name="T16" fmla="*/ 316 w 362"/>
                <a:gd name="T17" fmla="*/ 0 h 981"/>
                <a:gd name="T18" fmla="*/ 0 w 362"/>
                <a:gd name="T19" fmla="*/ 0 h 981"/>
                <a:gd name="T20" fmla="*/ 0 w 362"/>
                <a:gd name="T21" fmla="*/ 829 h 981"/>
                <a:gd name="T22" fmla="*/ 12 w 362"/>
                <a:gd name="T23" fmla="*/ 829 h 981"/>
                <a:gd name="T24" fmla="*/ 12 w 362"/>
                <a:gd name="T25" fmla="*/ 841 h 981"/>
                <a:gd name="T26" fmla="*/ 47 w 362"/>
                <a:gd name="T27" fmla="*/ 841 h 981"/>
                <a:gd name="T28" fmla="*/ 47 w 362"/>
                <a:gd name="T29" fmla="*/ 853 h 981"/>
                <a:gd name="T30" fmla="*/ 70 w 362"/>
                <a:gd name="T31" fmla="*/ 853 h 981"/>
                <a:gd name="T32" fmla="*/ 70 w 362"/>
                <a:gd name="T33" fmla="*/ 864 h 981"/>
                <a:gd name="T34" fmla="*/ 94 w 362"/>
                <a:gd name="T35" fmla="*/ 864 h 981"/>
                <a:gd name="T36" fmla="*/ 94 w 362"/>
                <a:gd name="T37" fmla="*/ 876 h 981"/>
                <a:gd name="T38" fmla="*/ 129 w 362"/>
                <a:gd name="T39" fmla="*/ 876 h 981"/>
                <a:gd name="T40" fmla="*/ 129 w 362"/>
                <a:gd name="T41" fmla="*/ 888 h 981"/>
                <a:gd name="T42" fmla="*/ 152 w 362"/>
                <a:gd name="T43" fmla="*/ 888 h 981"/>
                <a:gd name="T44" fmla="*/ 152 w 362"/>
                <a:gd name="T45" fmla="*/ 899 h 981"/>
                <a:gd name="T46" fmla="*/ 187 w 362"/>
                <a:gd name="T47" fmla="*/ 899 h 981"/>
                <a:gd name="T48" fmla="*/ 187 w 362"/>
                <a:gd name="T49" fmla="*/ 911 h 981"/>
                <a:gd name="T50" fmla="*/ 211 w 362"/>
                <a:gd name="T51" fmla="*/ 911 h 981"/>
                <a:gd name="T52" fmla="*/ 211 w 362"/>
                <a:gd name="T53" fmla="*/ 923 h 981"/>
                <a:gd name="T54" fmla="*/ 234 w 362"/>
                <a:gd name="T55" fmla="*/ 923 h 981"/>
                <a:gd name="T56" fmla="*/ 234 w 362"/>
                <a:gd name="T57" fmla="*/ 935 h 981"/>
                <a:gd name="T58" fmla="*/ 269 w 362"/>
                <a:gd name="T59" fmla="*/ 935 h 981"/>
                <a:gd name="T60" fmla="*/ 269 w 362"/>
                <a:gd name="T61" fmla="*/ 946 h 981"/>
                <a:gd name="T62" fmla="*/ 292 w 362"/>
                <a:gd name="T63" fmla="*/ 946 h 981"/>
                <a:gd name="T64" fmla="*/ 292 w 362"/>
                <a:gd name="T65" fmla="*/ 958 h 981"/>
                <a:gd name="T66" fmla="*/ 316 w 362"/>
                <a:gd name="T67" fmla="*/ 958 h 981"/>
                <a:gd name="T68" fmla="*/ 316 w 362"/>
                <a:gd name="T69" fmla="*/ 969 h 981"/>
                <a:gd name="T70" fmla="*/ 351 w 362"/>
                <a:gd name="T71" fmla="*/ 969 h 981"/>
                <a:gd name="T72" fmla="*/ 351 w 362"/>
                <a:gd name="T73" fmla="*/ 981 h 981"/>
                <a:gd name="T74" fmla="*/ 362 w 362"/>
                <a:gd name="T75" fmla="*/ 981 h 981"/>
                <a:gd name="T76" fmla="*/ 362 w 362"/>
                <a:gd name="T77" fmla="*/ 958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" h="981">
                  <a:moveTo>
                    <a:pt x="362" y="958"/>
                  </a:moveTo>
                  <a:lnTo>
                    <a:pt x="351" y="958"/>
                  </a:lnTo>
                  <a:lnTo>
                    <a:pt x="351" y="923"/>
                  </a:lnTo>
                  <a:lnTo>
                    <a:pt x="339" y="923"/>
                  </a:lnTo>
                  <a:lnTo>
                    <a:pt x="339" y="888"/>
                  </a:lnTo>
                  <a:lnTo>
                    <a:pt x="327" y="888"/>
                  </a:lnTo>
                  <a:lnTo>
                    <a:pt x="327" y="829"/>
                  </a:lnTo>
                  <a:lnTo>
                    <a:pt x="316" y="829"/>
                  </a:lnTo>
                  <a:lnTo>
                    <a:pt x="316" y="0"/>
                  </a:lnTo>
                  <a:lnTo>
                    <a:pt x="0" y="0"/>
                  </a:lnTo>
                  <a:lnTo>
                    <a:pt x="0" y="829"/>
                  </a:lnTo>
                  <a:lnTo>
                    <a:pt x="12" y="829"/>
                  </a:lnTo>
                  <a:lnTo>
                    <a:pt x="12" y="841"/>
                  </a:lnTo>
                  <a:lnTo>
                    <a:pt x="47" y="841"/>
                  </a:lnTo>
                  <a:lnTo>
                    <a:pt x="47" y="853"/>
                  </a:lnTo>
                  <a:lnTo>
                    <a:pt x="70" y="853"/>
                  </a:lnTo>
                  <a:lnTo>
                    <a:pt x="70" y="864"/>
                  </a:lnTo>
                  <a:lnTo>
                    <a:pt x="94" y="864"/>
                  </a:lnTo>
                  <a:lnTo>
                    <a:pt x="94" y="876"/>
                  </a:lnTo>
                  <a:lnTo>
                    <a:pt x="129" y="876"/>
                  </a:lnTo>
                  <a:lnTo>
                    <a:pt x="129" y="888"/>
                  </a:lnTo>
                  <a:lnTo>
                    <a:pt x="152" y="888"/>
                  </a:lnTo>
                  <a:lnTo>
                    <a:pt x="152" y="899"/>
                  </a:lnTo>
                  <a:lnTo>
                    <a:pt x="187" y="899"/>
                  </a:lnTo>
                  <a:lnTo>
                    <a:pt x="187" y="911"/>
                  </a:lnTo>
                  <a:lnTo>
                    <a:pt x="211" y="911"/>
                  </a:lnTo>
                  <a:lnTo>
                    <a:pt x="211" y="923"/>
                  </a:lnTo>
                  <a:lnTo>
                    <a:pt x="234" y="923"/>
                  </a:lnTo>
                  <a:lnTo>
                    <a:pt x="234" y="935"/>
                  </a:lnTo>
                  <a:lnTo>
                    <a:pt x="269" y="935"/>
                  </a:lnTo>
                  <a:lnTo>
                    <a:pt x="269" y="946"/>
                  </a:lnTo>
                  <a:lnTo>
                    <a:pt x="292" y="946"/>
                  </a:lnTo>
                  <a:lnTo>
                    <a:pt x="292" y="958"/>
                  </a:lnTo>
                  <a:lnTo>
                    <a:pt x="316" y="958"/>
                  </a:lnTo>
                  <a:lnTo>
                    <a:pt x="316" y="969"/>
                  </a:lnTo>
                  <a:lnTo>
                    <a:pt x="351" y="969"/>
                  </a:lnTo>
                  <a:lnTo>
                    <a:pt x="351" y="981"/>
                  </a:lnTo>
                  <a:lnTo>
                    <a:pt x="362" y="981"/>
                  </a:lnTo>
                  <a:lnTo>
                    <a:pt x="362" y="958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Freeform 12">
              <a:extLst>
                <a:ext uri="{FF2B5EF4-FFF2-40B4-BE49-F238E27FC236}">
                  <a16:creationId xmlns:a16="http://schemas.microsoft.com/office/drawing/2014/main" id="{DD498ADD-5C70-054E-E765-5C5F6E147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464"/>
              <a:ext cx="362" cy="981"/>
            </a:xfrm>
            <a:custGeom>
              <a:avLst/>
              <a:gdLst>
                <a:gd name="T0" fmla="*/ 362 w 362"/>
                <a:gd name="T1" fmla="*/ 958 h 981"/>
                <a:gd name="T2" fmla="*/ 351 w 362"/>
                <a:gd name="T3" fmla="*/ 958 h 981"/>
                <a:gd name="T4" fmla="*/ 351 w 362"/>
                <a:gd name="T5" fmla="*/ 923 h 981"/>
                <a:gd name="T6" fmla="*/ 339 w 362"/>
                <a:gd name="T7" fmla="*/ 923 h 981"/>
                <a:gd name="T8" fmla="*/ 339 w 362"/>
                <a:gd name="T9" fmla="*/ 888 h 981"/>
                <a:gd name="T10" fmla="*/ 327 w 362"/>
                <a:gd name="T11" fmla="*/ 888 h 981"/>
                <a:gd name="T12" fmla="*/ 327 w 362"/>
                <a:gd name="T13" fmla="*/ 829 h 981"/>
                <a:gd name="T14" fmla="*/ 316 w 362"/>
                <a:gd name="T15" fmla="*/ 829 h 981"/>
                <a:gd name="T16" fmla="*/ 316 w 362"/>
                <a:gd name="T17" fmla="*/ 0 h 981"/>
                <a:gd name="T18" fmla="*/ 0 w 362"/>
                <a:gd name="T19" fmla="*/ 0 h 981"/>
                <a:gd name="T20" fmla="*/ 0 w 362"/>
                <a:gd name="T21" fmla="*/ 829 h 981"/>
                <a:gd name="T22" fmla="*/ 12 w 362"/>
                <a:gd name="T23" fmla="*/ 829 h 981"/>
                <a:gd name="T24" fmla="*/ 12 w 362"/>
                <a:gd name="T25" fmla="*/ 841 h 981"/>
                <a:gd name="T26" fmla="*/ 47 w 362"/>
                <a:gd name="T27" fmla="*/ 841 h 981"/>
                <a:gd name="T28" fmla="*/ 47 w 362"/>
                <a:gd name="T29" fmla="*/ 853 h 981"/>
                <a:gd name="T30" fmla="*/ 70 w 362"/>
                <a:gd name="T31" fmla="*/ 853 h 981"/>
                <a:gd name="T32" fmla="*/ 70 w 362"/>
                <a:gd name="T33" fmla="*/ 864 h 981"/>
                <a:gd name="T34" fmla="*/ 94 w 362"/>
                <a:gd name="T35" fmla="*/ 864 h 981"/>
                <a:gd name="T36" fmla="*/ 94 w 362"/>
                <a:gd name="T37" fmla="*/ 876 h 981"/>
                <a:gd name="T38" fmla="*/ 129 w 362"/>
                <a:gd name="T39" fmla="*/ 876 h 981"/>
                <a:gd name="T40" fmla="*/ 129 w 362"/>
                <a:gd name="T41" fmla="*/ 888 h 981"/>
                <a:gd name="T42" fmla="*/ 152 w 362"/>
                <a:gd name="T43" fmla="*/ 888 h 981"/>
                <a:gd name="T44" fmla="*/ 152 w 362"/>
                <a:gd name="T45" fmla="*/ 899 h 981"/>
                <a:gd name="T46" fmla="*/ 187 w 362"/>
                <a:gd name="T47" fmla="*/ 899 h 981"/>
                <a:gd name="T48" fmla="*/ 187 w 362"/>
                <a:gd name="T49" fmla="*/ 911 h 981"/>
                <a:gd name="T50" fmla="*/ 211 w 362"/>
                <a:gd name="T51" fmla="*/ 911 h 981"/>
                <a:gd name="T52" fmla="*/ 211 w 362"/>
                <a:gd name="T53" fmla="*/ 923 h 981"/>
                <a:gd name="T54" fmla="*/ 234 w 362"/>
                <a:gd name="T55" fmla="*/ 923 h 981"/>
                <a:gd name="T56" fmla="*/ 234 w 362"/>
                <a:gd name="T57" fmla="*/ 935 h 981"/>
                <a:gd name="T58" fmla="*/ 269 w 362"/>
                <a:gd name="T59" fmla="*/ 935 h 981"/>
                <a:gd name="T60" fmla="*/ 269 w 362"/>
                <a:gd name="T61" fmla="*/ 946 h 981"/>
                <a:gd name="T62" fmla="*/ 292 w 362"/>
                <a:gd name="T63" fmla="*/ 946 h 981"/>
                <a:gd name="T64" fmla="*/ 292 w 362"/>
                <a:gd name="T65" fmla="*/ 958 h 981"/>
                <a:gd name="T66" fmla="*/ 316 w 362"/>
                <a:gd name="T67" fmla="*/ 958 h 981"/>
                <a:gd name="T68" fmla="*/ 316 w 362"/>
                <a:gd name="T69" fmla="*/ 969 h 981"/>
                <a:gd name="T70" fmla="*/ 351 w 362"/>
                <a:gd name="T71" fmla="*/ 969 h 981"/>
                <a:gd name="T72" fmla="*/ 351 w 362"/>
                <a:gd name="T73" fmla="*/ 981 h 981"/>
                <a:gd name="T74" fmla="*/ 362 w 362"/>
                <a:gd name="T75" fmla="*/ 981 h 981"/>
                <a:gd name="T76" fmla="*/ 362 w 362"/>
                <a:gd name="T77" fmla="*/ 958 h 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2" h="981">
                  <a:moveTo>
                    <a:pt x="362" y="958"/>
                  </a:moveTo>
                  <a:lnTo>
                    <a:pt x="351" y="958"/>
                  </a:lnTo>
                  <a:lnTo>
                    <a:pt x="351" y="923"/>
                  </a:lnTo>
                  <a:lnTo>
                    <a:pt x="339" y="923"/>
                  </a:lnTo>
                  <a:lnTo>
                    <a:pt x="339" y="888"/>
                  </a:lnTo>
                  <a:lnTo>
                    <a:pt x="327" y="888"/>
                  </a:lnTo>
                  <a:lnTo>
                    <a:pt x="327" y="829"/>
                  </a:lnTo>
                  <a:lnTo>
                    <a:pt x="316" y="829"/>
                  </a:lnTo>
                  <a:lnTo>
                    <a:pt x="316" y="0"/>
                  </a:lnTo>
                  <a:lnTo>
                    <a:pt x="0" y="0"/>
                  </a:lnTo>
                  <a:lnTo>
                    <a:pt x="0" y="829"/>
                  </a:lnTo>
                  <a:lnTo>
                    <a:pt x="12" y="829"/>
                  </a:lnTo>
                  <a:lnTo>
                    <a:pt x="12" y="841"/>
                  </a:lnTo>
                  <a:lnTo>
                    <a:pt x="47" y="841"/>
                  </a:lnTo>
                  <a:lnTo>
                    <a:pt x="47" y="853"/>
                  </a:lnTo>
                  <a:lnTo>
                    <a:pt x="70" y="853"/>
                  </a:lnTo>
                  <a:lnTo>
                    <a:pt x="70" y="864"/>
                  </a:lnTo>
                  <a:lnTo>
                    <a:pt x="94" y="864"/>
                  </a:lnTo>
                  <a:lnTo>
                    <a:pt x="94" y="876"/>
                  </a:lnTo>
                  <a:lnTo>
                    <a:pt x="129" y="876"/>
                  </a:lnTo>
                  <a:lnTo>
                    <a:pt x="129" y="888"/>
                  </a:lnTo>
                  <a:lnTo>
                    <a:pt x="152" y="888"/>
                  </a:lnTo>
                  <a:lnTo>
                    <a:pt x="152" y="899"/>
                  </a:lnTo>
                  <a:lnTo>
                    <a:pt x="187" y="899"/>
                  </a:lnTo>
                  <a:lnTo>
                    <a:pt x="187" y="911"/>
                  </a:lnTo>
                  <a:lnTo>
                    <a:pt x="211" y="911"/>
                  </a:lnTo>
                  <a:lnTo>
                    <a:pt x="211" y="923"/>
                  </a:lnTo>
                  <a:lnTo>
                    <a:pt x="234" y="923"/>
                  </a:lnTo>
                  <a:lnTo>
                    <a:pt x="234" y="935"/>
                  </a:lnTo>
                  <a:lnTo>
                    <a:pt x="269" y="935"/>
                  </a:lnTo>
                  <a:lnTo>
                    <a:pt x="269" y="946"/>
                  </a:lnTo>
                  <a:lnTo>
                    <a:pt x="292" y="946"/>
                  </a:lnTo>
                  <a:lnTo>
                    <a:pt x="292" y="958"/>
                  </a:lnTo>
                  <a:lnTo>
                    <a:pt x="316" y="958"/>
                  </a:lnTo>
                  <a:lnTo>
                    <a:pt x="316" y="969"/>
                  </a:lnTo>
                  <a:lnTo>
                    <a:pt x="351" y="969"/>
                  </a:lnTo>
                  <a:lnTo>
                    <a:pt x="351" y="981"/>
                  </a:lnTo>
                  <a:lnTo>
                    <a:pt x="362" y="981"/>
                  </a:lnTo>
                  <a:lnTo>
                    <a:pt x="362" y="958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Freeform 13">
              <a:extLst>
                <a:ext uri="{FF2B5EF4-FFF2-40B4-BE49-F238E27FC236}">
                  <a16:creationId xmlns:a16="http://schemas.microsoft.com/office/drawing/2014/main" id="{65556053-2C1D-BE31-6A3A-3A933032F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1293"/>
              <a:ext cx="2960" cy="2243"/>
            </a:xfrm>
            <a:custGeom>
              <a:avLst/>
              <a:gdLst>
                <a:gd name="T0" fmla="*/ 2913 w 2960"/>
                <a:gd name="T1" fmla="*/ 1776 h 2243"/>
                <a:gd name="T2" fmla="*/ 2854 w 2960"/>
                <a:gd name="T3" fmla="*/ 1741 h 2243"/>
                <a:gd name="T4" fmla="*/ 2808 w 2960"/>
                <a:gd name="T5" fmla="*/ 1706 h 2243"/>
                <a:gd name="T6" fmla="*/ 2761 w 2960"/>
                <a:gd name="T7" fmla="*/ 1670 h 2243"/>
                <a:gd name="T8" fmla="*/ 2726 w 2960"/>
                <a:gd name="T9" fmla="*/ 1636 h 2243"/>
                <a:gd name="T10" fmla="*/ 2679 w 2960"/>
                <a:gd name="T11" fmla="*/ 1600 h 2243"/>
                <a:gd name="T12" fmla="*/ 2633 w 2960"/>
                <a:gd name="T13" fmla="*/ 1566 h 2243"/>
                <a:gd name="T14" fmla="*/ 2598 w 2960"/>
                <a:gd name="T15" fmla="*/ 1530 h 2243"/>
                <a:gd name="T16" fmla="*/ 2551 w 2960"/>
                <a:gd name="T17" fmla="*/ 1495 h 2243"/>
                <a:gd name="T18" fmla="*/ 2504 w 2960"/>
                <a:gd name="T19" fmla="*/ 1460 h 2243"/>
                <a:gd name="T20" fmla="*/ 2469 w 2960"/>
                <a:gd name="T21" fmla="*/ 1425 h 2243"/>
                <a:gd name="T22" fmla="*/ 2422 w 2960"/>
                <a:gd name="T23" fmla="*/ 1390 h 2243"/>
                <a:gd name="T24" fmla="*/ 2387 w 2960"/>
                <a:gd name="T25" fmla="*/ 1355 h 2243"/>
                <a:gd name="T26" fmla="*/ 2341 w 2960"/>
                <a:gd name="T27" fmla="*/ 1320 h 2243"/>
                <a:gd name="T28" fmla="*/ 2294 w 2960"/>
                <a:gd name="T29" fmla="*/ 1285 h 2243"/>
                <a:gd name="T30" fmla="*/ 2259 w 2960"/>
                <a:gd name="T31" fmla="*/ 1250 h 2243"/>
                <a:gd name="T32" fmla="*/ 2212 w 2960"/>
                <a:gd name="T33" fmla="*/ 1215 h 2243"/>
                <a:gd name="T34" fmla="*/ 2177 w 2960"/>
                <a:gd name="T35" fmla="*/ 1180 h 2243"/>
                <a:gd name="T36" fmla="*/ 2131 w 2960"/>
                <a:gd name="T37" fmla="*/ 1145 h 2243"/>
                <a:gd name="T38" fmla="*/ 2095 w 2960"/>
                <a:gd name="T39" fmla="*/ 1110 h 2243"/>
                <a:gd name="T40" fmla="*/ 2049 w 2960"/>
                <a:gd name="T41" fmla="*/ 1075 h 2243"/>
                <a:gd name="T42" fmla="*/ 2002 w 2960"/>
                <a:gd name="T43" fmla="*/ 1040 h 2243"/>
                <a:gd name="T44" fmla="*/ 1967 w 2960"/>
                <a:gd name="T45" fmla="*/ 1005 h 2243"/>
                <a:gd name="T46" fmla="*/ 1920 w 2960"/>
                <a:gd name="T47" fmla="*/ 970 h 2243"/>
                <a:gd name="T48" fmla="*/ 1885 w 2960"/>
                <a:gd name="T49" fmla="*/ 935 h 2243"/>
                <a:gd name="T50" fmla="*/ 1839 w 2960"/>
                <a:gd name="T51" fmla="*/ 900 h 2243"/>
                <a:gd name="T52" fmla="*/ 1803 w 2960"/>
                <a:gd name="T53" fmla="*/ 865 h 2243"/>
                <a:gd name="T54" fmla="*/ 1757 w 2960"/>
                <a:gd name="T55" fmla="*/ 830 h 2243"/>
                <a:gd name="T56" fmla="*/ 1710 w 2960"/>
                <a:gd name="T57" fmla="*/ 794 h 2243"/>
                <a:gd name="T58" fmla="*/ 1675 w 2960"/>
                <a:gd name="T59" fmla="*/ 760 h 2243"/>
                <a:gd name="T60" fmla="*/ 1628 w 2960"/>
                <a:gd name="T61" fmla="*/ 724 h 2243"/>
                <a:gd name="T62" fmla="*/ 1593 w 2960"/>
                <a:gd name="T63" fmla="*/ 690 h 2243"/>
                <a:gd name="T64" fmla="*/ 1547 w 2960"/>
                <a:gd name="T65" fmla="*/ 654 h 2243"/>
                <a:gd name="T66" fmla="*/ 1512 w 2960"/>
                <a:gd name="T67" fmla="*/ 619 h 2243"/>
                <a:gd name="T68" fmla="*/ 1465 w 2960"/>
                <a:gd name="T69" fmla="*/ 584 h 2243"/>
                <a:gd name="T70" fmla="*/ 1430 w 2960"/>
                <a:gd name="T71" fmla="*/ 549 h 2243"/>
                <a:gd name="T72" fmla="*/ 1383 w 2960"/>
                <a:gd name="T73" fmla="*/ 514 h 2243"/>
                <a:gd name="T74" fmla="*/ 1348 w 2960"/>
                <a:gd name="T75" fmla="*/ 479 h 2243"/>
                <a:gd name="T76" fmla="*/ 1302 w 2960"/>
                <a:gd name="T77" fmla="*/ 444 h 2243"/>
                <a:gd name="T78" fmla="*/ 1266 w 2960"/>
                <a:gd name="T79" fmla="*/ 409 h 2243"/>
                <a:gd name="T80" fmla="*/ 1220 w 2960"/>
                <a:gd name="T81" fmla="*/ 374 h 2243"/>
                <a:gd name="T82" fmla="*/ 1185 w 2960"/>
                <a:gd name="T83" fmla="*/ 339 h 2243"/>
                <a:gd name="T84" fmla="*/ 1138 w 2960"/>
                <a:gd name="T85" fmla="*/ 304 h 2243"/>
                <a:gd name="T86" fmla="*/ 1103 w 2960"/>
                <a:gd name="T87" fmla="*/ 269 h 2243"/>
                <a:gd name="T88" fmla="*/ 1068 w 2960"/>
                <a:gd name="T89" fmla="*/ 234 h 2243"/>
                <a:gd name="T90" fmla="*/ 1033 w 2960"/>
                <a:gd name="T91" fmla="*/ 199 h 2243"/>
                <a:gd name="T92" fmla="*/ 998 w 2960"/>
                <a:gd name="T93" fmla="*/ 164 h 2243"/>
                <a:gd name="T94" fmla="*/ 916 w 2960"/>
                <a:gd name="T95" fmla="*/ 129 h 2243"/>
                <a:gd name="T96" fmla="*/ 835 w 2960"/>
                <a:gd name="T97" fmla="*/ 94 h 2243"/>
                <a:gd name="T98" fmla="*/ 753 w 2960"/>
                <a:gd name="T99" fmla="*/ 59 h 2243"/>
                <a:gd name="T100" fmla="*/ 671 w 2960"/>
                <a:gd name="T101" fmla="*/ 24 h 2243"/>
                <a:gd name="T102" fmla="*/ 157 w 2960"/>
                <a:gd name="T103" fmla="*/ 12 h 2243"/>
                <a:gd name="T104" fmla="*/ 76 w 2960"/>
                <a:gd name="T105" fmla="*/ 47 h 2243"/>
                <a:gd name="T106" fmla="*/ 0 w 2960"/>
                <a:gd name="T107" fmla="*/ 82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60" h="2243">
                  <a:moveTo>
                    <a:pt x="2960" y="1799"/>
                  </a:moveTo>
                  <a:lnTo>
                    <a:pt x="2936" y="1799"/>
                  </a:lnTo>
                  <a:lnTo>
                    <a:pt x="2936" y="1787"/>
                  </a:lnTo>
                  <a:lnTo>
                    <a:pt x="2925" y="1787"/>
                  </a:lnTo>
                  <a:lnTo>
                    <a:pt x="2925" y="1776"/>
                  </a:lnTo>
                  <a:lnTo>
                    <a:pt x="2913" y="1776"/>
                  </a:lnTo>
                  <a:lnTo>
                    <a:pt x="2913" y="1764"/>
                  </a:lnTo>
                  <a:lnTo>
                    <a:pt x="2890" y="1764"/>
                  </a:lnTo>
                  <a:lnTo>
                    <a:pt x="2890" y="1752"/>
                  </a:lnTo>
                  <a:lnTo>
                    <a:pt x="2878" y="1752"/>
                  </a:lnTo>
                  <a:lnTo>
                    <a:pt x="2878" y="1741"/>
                  </a:lnTo>
                  <a:lnTo>
                    <a:pt x="2854" y="1741"/>
                  </a:lnTo>
                  <a:lnTo>
                    <a:pt x="2854" y="1729"/>
                  </a:lnTo>
                  <a:lnTo>
                    <a:pt x="2843" y="1729"/>
                  </a:lnTo>
                  <a:lnTo>
                    <a:pt x="2843" y="1717"/>
                  </a:lnTo>
                  <a:lnTo>
                    <a:pt x="2831" y="1717"/>
                  </a:lnTo>
                  <a:lnTo>
                    <a:pt x="2831" y="1706"/>
                  </a:lnTo>
                  <a:lnTo>
                    <a:pt x="2808" y="1706"/>
                  </a:lnTo>
                  <a:lnTo>
                    <a:pt x="2808" y="1694"/>
                  </a:lnTo>
                  <a:lnTo>
                    <a:pt x="2796" y="1694"/>
                  </a:lnTo>
                  <a:lnTo>
                    <a:pt x="2796" y="1682"/>
                  </a:lnTo>
                  <a:lnTo>
                    <a:pt x="2784" y="1682"/>
                  </a:lnTo>
                  <a:lnTo>
                    <a:pt x="2784" y="1670"/>
                  </a:lnTo>
                  <a:lnTo>
                    <a:pt x="2761" y="1670"/>
                  </a:lnTo>
                  <a:lnTo>
                    <a:pt x="2761" y="1659"/>
                  </a:lnTo>
                  <a:lnTo>
                    <a:pt x="2750" y="1659"/>
                  </a:lnTo>
                  <a:lnTo>
                    <a:pt x="2750" y="1647"/>
                  </a:lnTo>
                  <a:lnTo>
                    <a:pt x="2738" y="1647"/>
                  </a:lnTo>
                  <a:lnTo>
                    <a:pt x="2738" y="1636"/>
                  </a:lnTo>
                  <a:lnTo>
                    <a:pt x="2726" y="1636"/>
                  </a:lnTo>
                  <a:lnTo>
                    <a:pt x="2726" y="1624"/>
                  </a:lnTo>
                  <a:lnTo>
                    <a:pt x="2703" y="1624"/>
                  </a:lnTo>
                  <a:lnTo>
                    <a:pt x="2703" y="1612"/>
                  </a:lnTo>
                  <a:lnTo>
                    <a:pt x="2691" y="1612"/>
                  </a:lnTo>
                  <a:lnTo>
                    <a:pt x="2691" y="1600"/>
                  </a:lnTo>
                  <a:lnTo>
                    <a:pt x="2679" y="1600"/>
                  </a:lnTo>
                  <a:lnTo>
                    <a:pt x="2679" y="1589"/>
                  </a:lnTo>
                  <a:lnTo>
                    <a:pt x="2668" y="1589"/>
                  </a:lnTo>
                  <a:lnTo>
                    <a:pt x="2668" y="1577"/>
                  </a:lnTo>
                  <a:lnTo>
                    <a:pt x="2644" y="1577"/>
                  </a:lnTo>
                  <a:lnTo>
                    <a:pt x="2644" y="1566"/>
                  </a:lnTo>
                  <a:lnTo>
                    <a:pt x="2633" y="1566"/>
                  </a:lnTo>
                  <a:lnTo>
                    <a:pt x="2633" y="1554"/>
                  </a:lnTo>
                  <a:lnTo>
                    <a:pt x="2621" y="1554"/>
                  </a:lnTo>
                  <a:lnTo>
                    <a:pt x="2621" y="1542"/>
                  </a:lnTo>
                  <a:lnTo>
                    <a:pt x="2609" y="1542"/>
                  </a:lnTo>
                  <a:lnTo>
                    <a:pt x="2609" y="1530"/>
                  </a:lnTo>
                  <a:lnTo>
                    <a:pt x="2598" y="1530"/>
                  </a:lnTo>
                  <a:lnTo>
                    <a:pt x="2598" y="1519"/>
                  </a:lnTo>
                  <a:lnTo>
                    <a:pt x="2574" y="1519"/>
                  </a:lnTo>
                  <a:lnTo>
                    <a:pt x="2574" y="1507"/>
                  </a:lnTo>
                  <a:lnTo>
                    <a:pt x="2562" y="1507"/>
                  </a:lnTo>
                  <a:lnTo>
                    <a:pt x="2562" y="1495"/>
                  </a:lnTo>
                  <a:lnTo>
                    <a:pt x="2551" y="1495"/>
                  </a:lnTo>
                  <a:lnTo>
                    <a:pt x="2551" y="1484"/>
                  </a:lnTo>
                  <a:lnTo>
                    <a:pt x="2539" y="1484"/>
                  </a:lnTo>
                  <a:lnTo>
                    <a:pt x="2539" y="1472"/>
                  </a:lnTo>
                  <a:lnTo>
                    <a:pt x="2528" y="1472"/>
                  </a:lnTo>
                  <a:lnTo>
                    <a:pt x="2528" y="1460"/>
                  </a:lnTo>
                  <a:lnTo>
                    <a:pt x="2504" y="1460"/>
                  </a:lnTo>
                  <a:lnTo>
                    <a:pt x="2504" y="1449"/>
                  </a:lnTo>
                  <a:lnTo>
                    <a:pt x="2492" y="1449"/>
                  </a:lnTo>
                  <a:lnTo>
                    <a:pt x="2492" y="1437"/>
                  </a:lnTo>
                  <a:lnTo>
                    <a:pt x="2481" y="1437"/>
                  </a:lnTo>
                  <a:lnTo>
                    <a:pt x="2481" y="1425"/>
                  </a:lnTo>
                  <a:lnTo>
                    <a:pt x="2469" y="1425"/>
                  </a:lnTo>
                  <a:lnTo>
                    <a:pt x="2469" y="1414"/>
                  </a:lnTo>
                  <a:lnTo>
                    <a:pt x="2458" y="1414"/>
                  </a:lnTo>
                  <a:lnTo>
                    <a:pt x="2458" y="1402"/>
                  </a:lnTo>
                  <a:lnTo>
                    <a:pt x="2434" y="1402"/>
                  </a:lnTo>
                  <a:lnTo>
                    <a:pt x="2434" y="1390"/>
                  </a:lnTo>
                  <a:lnTo>
                    <a:pt x="2422" y="1390"/>
                  </a:lnTo>
                  <a:lnTo>
                    <a:pt x="2422" y="1378"/>
                  </a:lnTo>
                  <a:lnTo>
                    <a:pt x="2411" y="1378"/>
                  </a:lnTo>
                  <a:lnTo>
                    <a:pt x="2411" y="1367"/>
                  </a:lnTo>
                  <a:lnTo>
                    <a:pt x="2399" y="1367"/>
                  </a:lnTo>
                  <a:lnTo>
                    <a:pt x="2399" y="1355"/>
                  </a:lnTo>
                  <a:lnTo>
                    <a:pt x="2387" y="1355"/>
                  </a:lnTo>
                  <a:lnTo>
                    <a:pt x="2387" y="1344"/>
                  </a:lnTo>
                  <a:lnTo>
                    <a:pt x="2364" y="1344"/>
                  </a:lnTo>
                  <a:lnTo>
                    <a:pt x="2364" y="1332"/>
                  </a:lnTo>
                  <a:lnTo>
                    <a:pt x="2352" y="1332"/>
                  </a:lnTo>
                  <a:lnTo>
                    <a:pt x="2352" y="1320"/>
                  </a:lnTo>
                  <a:lnTo>
                    <a:pt x="2341" y="1320"/>
                  </a:lnTo>
                  <a:lnTo>
                    <a:pt x="2341" y="1308"/>
                  </a:lnTo>
                  <a:lnTo>
                    <a:pt x="2329" y="1308"/>
                  </a:lnTo>
                  <a:lnTo>
                    <a:pt x="2329" y="1297"/>
                  </a:lnTo>
                  <a:lnTo>
                    <a:pt x="2317" y="1297"/>
                  </a:lnTo>
                  <a:lnTo>
                    <a:pt x="2317" y="1285"/>
                  </a:lnTo>
                  <a:lnTo>
                    <a:pt x="2294" y="1285"/>
                  </a:lnTo>
                  <a:lnTo>
                    <a:pt x="2294" y="1274"/>
                  </a:lnTo>
                  <a:lnTo>
                    <a:pt x="2282" y="1274"/>
                  </a:lnTo>
                  <a:lnTo>
                    <a:pt x="2282" y="1262"/>
                  </a:lnTo>
                  <a:lnTo>
                    <a:pt x="2271" y="1262"/>
                  </a:lnTo>
                  <a:lnTo>
                    <a:pt x="2271" y="1250"/>
                  </a:lnTo>
                  <a:lnTo>
                    <a:pt x="2259" y="1250"/>
                  </a:lnTo>
                  <a:lnTo>
                    <a:pt x="2259" y="1238"/>
                  </a:lnTo>
                  <a:lnTo>
                    <a:pt x="2247" y="1238"/>
                  </a:lnTo>
                  <a:lnTo>
                    <a:pt x="2247" y="1227"/>
                  </a:lnTo>
                  <a:lnTo>
                    <a:pt x="2224" y="1227"/>
                  </a:lnTo>
                  <a:lnTo>
                    <a:pt x="2224" y="1215"/>
                  </a:lnTo>
                  <a:lnTo>
                    <a:pt x="2212" y="1215"/>
                  </a:lnTo>
                  <a:lnTo>
                    <a:pt x="2212" y="1203"/>
                  </a:lnTo>
                  <a:lnTo>
                    <a:pt x="2201" y="1203"/>
                  </a:lnTo>
                  <a:lnTo>
                    <a:pt x="2201" y="1192"/>
                  </a:lnTo>
                  <a:lnTo>
                    <a:pt x="2189" y="1192"/>
                  </a:lnTo>
                  <a:lnTo>
                    <a:pt x="2189" y="1180"/>
                  </a:lnTo>
                  <a:lnTo>
                    <a:pt x="2177" y="1180"/>
                  </a:lnTo>
                  <a:lnTo>
                    <a:pt x="2177" y="1168"/>
                  </a:lnTo>
                  <a:lnTo>
                    <a:pt x="2154" y="1168"/>
                  </a:lnTo>
                  <a:lnTo>
                    <a:pt x="2154" y="1157"/>
                  </a:lnTo>
                  <a:lnTo>
                    <a:pt x="2142" y="1157"/>
                  </a:lnTo>
                  <a:lnTo>
                    <a:pt x="2142" y="1145"/>
                  </a:lnTo>
                  <a:lnTo>
                    <a:pt x="2131" y="1145"/>
                  </a:lnTo>
                  <a:lnTo>
                    <a:pt x="2131" y="1133"/>
                  </a:lnTo>
                  <a:lnTo>
                    <a:pt x="2119" y="1133"/>
                  </a:lnTo>
                  <a:lnTo>
                    <a:pt x="2119" y="1122"/>
                  </a:lnTo>
                  <a:lnTo>
                    <a:pt x="2107" y="1122"/>
                  </a:lnTo>
                  <a:lnTo>
                    <a:pt x="2107" y="1110"/>
                  </a:lnTo>
                  <a:lnTo>
                    <a:pt x="2095" y="1110"/>
                  </a:lnTo>
                  <a:lnTo>
                    <a:pt x="2095" y="1098"/>
                  </a:lnTo>
                  <a:lnTo>
                    <a:pt x="2072" y="1098"/>
                  </a:lnTo>
                  <a:lnTo>
                    <a:pt x="2072" y="1086"/>
                  </a:lnTo>
                  <a:lnTo>
                    <a:pt x="2061" y="1086"/>
                  </a:lnTo>
                  <a:lnTo>
                    <a:pt x="2061" y="1075"/>
                  </a:lnTo>
                  <a:lnTo>
                    <a:pt x="2049" y="1075"/>
                  </a:lnTo>
                  <a:lnTo>
                    <a:pt x="2049" y="1063"/>
                  </a:lnTo>
                  <a:lnTo>
                    <a:pt x="2037" y="1063"/>
                  </a:lnTo>
                  <a:lnTo>
                    <a:pt x="2037" y="1052"/>
                  </a:lnTo>
                  <a:lnTo>
                    <a:pt x="2025" y="1052"/>
                  </a:lnTo>
                  <a:lnTo>
                    <a:pt x="2025" y="1040"/>
                  </a:lnTo>
                  <a:lnTo>
                    <a:pt x="2002" y="1040"/>
                  </a:lnTo>
                  <a:lnTo>
                    <a:pt x="2002" y="1028"/>
                  </a:lnTo>
                  <a:lnTo>
                    <a:pt x="1991" y="1028"/>
                  </a:lnTo>
                  <a:lnTo>
                    <a:pt x="1991" y="1016"/>
                  </a:lnTo>
                  <a:lnTo>
                    <a:pt x="1979" y="1016"/>
                  </a:lnTo>
                  <a:lnTo>
                    <a:pt x="1979" y="1005"/>
                  </a:lnTo>
                  <a:lnTo>
                    <a:pt x="1967" y="1005"/>
                  </a:lnTo>
                  <a:lnTo>
                    <a:pt x="1967" y="993"/>
                  </a:lnTo>
                  <a:lnTo>
                    <a:pt x="1955" y="993"/>
                  </a:lnTo>
                  <a:lnTo>
                    <a:pt x="1955" y="982"/>
                  </a:lnTo>
                  <a:lnTo>
                    <a:pt x="1932" y="982"/>
                  </a:lnTo>
                  <a:lnTo>
                    <a:pt x="1932" y="970"/>
                  </a:lnTo>
                  <a:lnTo>
                    <a:pt x="1920" y="970"/>
                  </a:lnTo>
                  <a:lnTo>
                    <a:pt x="1920" y="958"/>
                  </a:lnTo>
                  <a:lnTo>
                    <a:pt x="1909" y="958"/>
                  </a:lnTo>
                  <a:lnTo>
                    <a:pt x="1909" y="946"/>
                  </a:lnTo>
                  <a:lnTo>
                    <a:pt x="1897" y="946"/>
                  </a:lnTo>
                  <a:lnTo>
                    <a:pt x="1897" y="935"/>
                  </a:lnTo>
                  <a:lnTo>
                    <a:pt x="1885" y="935"/>
                  </a:lnTo>
                  <a:lnTo>
                    <a:pt x="1885" y="923"/>
                  </a:lnTo>
                  <a:lnTo>
                    <a:pt x="1874" y="923"/>
                  </a:lnTo>
                  <a:lnTo>
                    <a:pt x="1874" y="911"/>
                  </a:lnTo>
                  <a:lnTo>
                    <a:pt x="1850" y="911"/>
                  </a:lnTo>
                  <a:lnTo>
                    <a:pt x="1850" y="900"/>
                  </a:lnTo>
                  <a:lnTo>
                    <a:pt x="1839" y="900"/>
                  </a:lnTo>
                  <a:lnTo>
                    <a:pt x="1839" y="888"/>
                  </a:lnTo>
                  <a:lnTo>
                    <a:pt x="1827" y="888"/>
                  </a:lnTo>
                  <a:lnTo>
                    <a:pt x="1827" y="876"/>
                  </a:lnTo>
                  <a:lnTo>
                    <a:pt x="1815" y="876"/>
                  </a:lnTo>
                  <a:lnTo>
                    <a:pt x="1815" y="865"/>
                  </a:lnTo>
                  <a:lnTo>
                    <a:pt x="1803" y="865"/>
                  </a:lnTo>
                  <a:lnTo>
                    <a:pt x="1803" y="853"/>
                  </a:lnTo>
                  <a:lnTo>
                    <a:pt x="1780" y="853"/>
                  </a:lnTo>
                  <a:lnTo>
                    <a:pt x="1780" y="841"/>
                  </a:lnTo>
                  <a:lnTo>
                    <a:pt x="1769" y="841"/>
                  </a:lnTo>
                  <a:lnTo>
                    <a:pt x="1769" y="830"/>
                  </a:lnTo>
                  <a:lnTo>
                    <a:pt x="1757" y="830"/>
                  </a:lnTo>
                  <a:lnTo>
                    <a:pt x="1757" y="818"/>
                  </a:lnTo>
                  <a:lnTo>
                    <a:pt x="1745" y="818"/>
                  </a:lnTo>
                  <a:lnTo>
                    <a:pt x="1745" y="806"/>
                  </a:lnTo>
                  <a:lnTo>
                    <a:pt x="1733" y="806"/>
                  </a:lnTo>
                  <a:lnTo>
                    <a:pt x="1733" y="794"/>
                  </a:lnTo>
                  <a:lnTo>
                    <a:pt x="1710" y="794"/>
                  </a:lnTo>
                  <a:lnTo>
                    <a:pt x="1710" y="783"/>
                  </a:lnTo>
                  <a:lnTo>
                    <a:pt x="1699" y="783"/>
                  </a:lnTo>
                  <a:lnTo>
                    <a:pt x="1699" y="771"/>
                  </a:lnTo>
                  <a:lnTo>
                    <a:pt x="1687" y="771"/>
                  </a:lnTo>
                  <a:lnTo>
                    <a:pt x="1687" y="760"/>
                  </a:lnTo>
                  <a:lnTo>
                    <a:pt x="1675" y="760"/>
                  </a:lnTo>
                  <a:lnTo>
                    <a:pt x="1675" y="748"/>
                  </a:lnTo>
                  <a:lnTo>
                    <a:pt x="1663" y="748"/>
                  </a:lnTo>
                  <a:lnTo>
                    <a:pt x="1663" y="736"/>
                  </a:lnTo>
                  <a:lnTo>
                    <a:pt x="1652" y="736"/>
                  </a:lnTo>
                  <a:lnTo>
                    <a:pt x="1652" y="724"/>
                  </a:lnTo>
                  <a:lnTo>
                    <a:pt x="1628" y="724"/>
                  </a:lnTo>
                  <a:lnTo>
                    <a:pt x="1628" y="713"/>
                  </a:lnTo>
                  <a:lnTo>
                    <a:pt x="1617" y="713"/>
                  </a:lnTo>
                  <a:lnTo>
                    <a:pt x="1617" y="701"/>
                  </a:lnTo>
                  <a:lnTo>
                    <a:pt x="1605" y="701"/>
                  </a:lnTo>
                  <a:lnTo>
                    <a:pt x="1605" y="690"/>
                  </a:lnTo>
                  <a:lnTo>
                    <a:pt x="1593" y="690"/>
                  </a:lnTo>
                  <a:lnTo>
                    <a:pt x="1593" y="678"/>
                  </a:lnTo>
                  <a:lnTo>
                    <a:pt x="1582" y="678"/>
                  </a:lnTo>
                  <a:lnTo>
                    <a:pt x="1582" y="666"/>
                  </a:lnTo>
                  <a:lnTo>
                    <a:pt x="1558" y="666"/>
                  </a:lnTo>
                  <a:lnTo>
                    <a:pt x="1558" y="654"/>
                  </a:lnTo>
                  <a:lnTo>
                    <a:pt x="1547" y="654"/>
                  </a:lnTo>
                  <a:lnTo>
                    <a:pt x="1547" y="643"/>
                  </a:lnTo>
                  <a:lnTo>
                    <a:pt x="1535" y="643"/>
                  </a:lnTo>
                  <a:lnTo>
                    <a:pt x="1535" y="631"/>
                  </a:lnTo>
                  <a:lnTo>
                    <a:pt x="1523" y="631"/>
                  </a:lnTo>
                  <a:lnTo>
                    <a:pt x="1523" y="619"/>
                  </a:lnTo>
                  <a:lnTo>
                    <a:pt x="1512" y="619"/>
                  </a:lnTo>
                  <a:lnTo>
                    <a:pt x="1512" y="608"/>
                  </a:lnTo>
                  <a:lnTo>
                    <a:pt x="1500" y="608"/>
                  </a:lnTo>
                  <a:lnTo>
                    <a:pt x="1500" y="596"/>
                  </a:lnTo>
                  <a:lnTo>
                    <a:pt x="1477" y="596"/>
                  </a:lnTo>
                  <a:lnTo>
                    <a:pt x="1477" y="584"/>
                  </a:lnTo>
                  <a:lnTo>
                    <a:pt x="1465" y="584"/>
                  </a:lnTo>
                  <a:lnTo>
                    <a:pt x="1465" y="573"/>
                  </a:lnTo>
                  <a:lnTo>
                    <a:pt x="1453" y="573"/>
                  </a:lnTo>
                  <a:lnTo>
                    <a:pt x="1453" y="561"/>
                  </a:lnTo>
                  <a:lnTo>
                    <a:pt x="1442" y="561"/>
                  </a:lnTo>
                  <a:lnTo>
                    <a:pt x="1442" y="549"/>
                  </a:lnTo>
                  <a:lnTo>
                    <a:pt x="1430" y="549"/>
                  </a:lnTo>
                  <a:lnTo>
                    <a:pt x="1430" y="538"/>
                  </a:lnTo>
                  <a:lnTo>
                    <a:pt x="1407" y="538"/>
                  </a:lnTo>
                  <a:lnTo>
                    <a:pt x="1407" y="526"/>
                  </a:lnTo>
                  <a:lnTo>
                    <a:pt x="1395" y="526"/>
                  </a:lnTo>
                  <a:lnTo>
                    <a:pt x="1395" y="514"/>
                  </a:lnTo>
                  <a:lnTo>
                    <a:pt x="1383" y="514"/>
                  </a:lnTo>
                  <a:lnTo>
                    <a:pt x="1383" y="502"/>
                  </a:lnTo>
                  <a:lnTo>
                    <a:pt x="1372" y="502"/>
                  </a:lnTo>
                  <a:lnTo>
                    <a:pt x="1372" y="491"/>
                  </a:lnTo>
                  <a:lnTo>
                    <a:pt x="1360" y="491"/>
                  </a:lnTo>
                  <a:lnTo>
                    <a:pt x="1360" y="479"/>
                  </a:lnTo>
                  <a:lnTo>
                    <a:pt x="1348" y="479"/>
                  </a:lnTo>
                  <a:lnTo>
                    <a:pt x="1348" y="468"/>
                  </a:lnTo>
                  <a:lnTo>
                    <a:pt x="1325" y="468"/>
                  </a:lnTo>
                  <a:lnTo>
                    <a:pt x="1325" y="456"/>
                  </a:lnTo>
                  <a:lnTo>
                    <a:pt x="1313" y="456"/>
                  </a:lnTo>
                  <a:lnTo>
                    <a:pt x="1313" y="444"/>
                  </a:lnTo>
                  <a:lnTo>
                    <a:pt x="1302" y="444"/>
                  </a:lnTo>
                  <a:lnTo>
                    <a:pt x="1302" y="432"/>
                  </a:lnTo>
                  <a:lnTo>
                    <a:pt x="1290" y="432"/>
                  </a:lnTo>
                  <a:lnTo>
                    <a:pt x="1290" y="421"/>
                  </a:lnTo>
                  <a:lnTo>
                    <a:pt x="1278" y="421"/>
                  </a:lnTo>
                  <a:lnTo>
                    <a:pt x="1278" y="409"/>
                  </a:lnTo>
                  <a:lnTo>
                    <a:pt x="1266" y="409"/>
                  </a:lnTo>
                  <a:lnTo>
                    <a:pt x="1266" y="398"/>
                  </a:lnTo>
                  <a:lnTo>
                    <a:pt x="1243" y="398"/>
                  </a:lnTo>
                  <a:lnTo>
                    <a:pt x="1243" y="386"/>
                  </a:lnTo>
                  <a:lnTo>
                    <a:pt x="1232" y="386"/>
                  </a:lnTo>
                  <a:lnTo>
                    <a:pt x="1232" y="374"/>
                  </a:lnTo>
                  <a:lnTo>
                    <a:pt x="1220" y="374"/>
                  </a:lnTo>
                  <a:lnTo>
                    <a:pt x="1220" y="362"/>
                  </a:lnTo>
                  <a:lnTo>
                    <a:pt x="1208" y="362"/>
                  </a:lnTo>
                  <a:lnTo>
                    <a:pt x="1208" y="351"/>
                  </a:lnTo>
                  <a:lnTo>
                    <a:pt x="1196" y="351"/>
                  </a:lnTo>
                  <a:lnTo>
                    <a:pt x="1196" y="339"/>
                  </a:lnTo>
                  <a:lnTo>
                    <a:pt x="1185" y="339"/>
                  </a:lnTo>
                  <a:lnTo>
                    <a:pt x="1185" y="327"/>
                  </a:lnTo>
                  <a:lnTo>
                    <a:pt x="1173" y="327"/>
                  </a:lnTo>
                  <a:lnTo>
                    <a:pt x="1173" y="316"/>
                  </a:lnTo>
                  <a:lnTo>
                    <a:pt x="1161" y="316"/>
                  </a:lnTo>
                  <a:lnTo>
                    <a:pt x="1161" y="304"/>
                  </a:lnTo>
                  <a:lnTo>
                    <a:pt x="1138" y="304"/>
                  </a:lnTo>
                  <a:lnTo>
                    <a:pt x="1138" y="292"/>
                  </a:lnTo>
                  <a:lnTo>
                    <a:pt x="1126" y="292"/>
                  </a:lnTo>
                  <a:lnTo>
                    <a:pt x="1126" y="281"/>
                  </a:lnTo>
                  <a:lnTo>
                    <a:pt x="1115" y="281"/>
                  </a:lnTo>
                  <a:lnTo>
                    <a:pt x="1115" y="269"/>
                  </a:lnTo>
                  <a:lnTo>
                    <a:pt x="1103" y="269"/>
                  </a:lnTo>
                  <a:lnTo>
                    <a:pt x="1103" y="257"/>
                  </a:lnTo>
                  <a:lnTo>
                    <a:pt x="1091" y="257"/>
                  </a:lnTo>
                  <a:lnTo>
                    <a:pt x="1091" y="246"/>
                  </a:lnTo>
                  <a:lnTo>
                    <a:pt x="1080" y="246"/>
                  </a:lnTo>
                  <a:lnTo>
                    <a:pt x="1080" y="234"/>
                  </a:lnTo>
                  <a:lnTo>
                    <a:pt x="1068" y="234"/>
                  </a:lnTo>
                  <a:lnTo>
                    <a:pt x="1068" y="222"/>
                  </a:lnTo>
                  <a:lnTo>
                    <a:pt x="1056" y="222"/>
                  </a:lnTo>
                  <a:lnTo>
                    <a:pt x="1056" y="210"/>
                  </a:lnTo>
                  <a:lnTo>
                    <a:pt x="1045" y="210"/>
                  </a:lnTo>
                  <a:lnTo>
                    <a:pt x="1045" y="199"/>
                  </a:lnTo>
                  <a:lnTo>
                    <a:pt x="1033" y="199"/>
                  </a:lnTo>
                  <a:lnTo>
                    <a:pt x="1033" y="187"/>
                  </a:lnTo>
                  <a:lnTo>
                    <a:pt x="1021" y="187"/>
                  </a:lnTo>
                  <a:lnTo>
                    <a:pt x="1021" y="176"/>
                  </a:lnTo>
                  <a:lnTo>
                    <a:pt x="1010" y="176"/>
                  </a:lnTo>
                  <a:lnTo>
                    <a:pt x="1010" y="164"/>
                  </a:lnTo>
                  <a:lnTo>
                    <a:pt x="998" y="164"/>
                  </a:lnTo>
                  <a:lnTo>
                    <a:pt x="998" y="152"/>
                  </a:lnTo>
                  <a:lnTo>
                    <a:pt x="975" y="152"/>
                  </a:lnTo>
                  <a:lnTo>
                    <a:pt x="975" y="140"/>
                  </a:lnTo>
                  <a:lnTo>
                    <a:pt x="940" y="140"/>
                  </a:lnTo>
                  <a:lnTo>
                    <a:pt x="940" y="129"/>
                  </a:lnTo>
                  <a:lnTo>
                    <a:pt x="916" y="129"/>
                  </a:lnTo>
                  <a:lnTo>
                    <a:pt x="916" y="117"/>
                  </a:lnTo>
                  <a:lnTo>
                    <a:pt x="893" y="117"/>
                  </a:lnTo>
                  <a:lnTo>
                    <a:pt x="893" y="106"/>
                  </a:lnTo>
                  <a:lnTo>
                    <a:pt x="858" y="106"/>
                  </a:lnTo>
                  <a:lnTo>
                    <a:pt x="858" y="94"/>
                  </a:lnTo>
                  <a:lnTo>
                    <a:pt x="835" y="94"/>
                  </a:lnTo>
                  <a:lnTo>
                    <a:pt x="835" y="82"/>
                  </a:lnTo>
                  <a:lnTo>
                    <a:pt x="811" y="82"/>
                  </a:lnTo>
                  <a:lnTo>
                    <a:pt x="811" y="70"/>
                  </a:lnTo>
                  <a:lnTo>
                    <a:pt x="776" y="70"/>
                  </a:lnTo>
                  <a:lnTo>
                    <a:pt x="776" y="59"/>
                  </a:lnTo>
                  <a:lnTo>
                    <a:pt x="753" y="59"/>
                  </a:lnTo>
                  <a:lnTo>
                    <a:pt x="753" y="47"/>
                  </a:lnTo>
                  <a:lnTo>
                    <a:pt x="718" y="47"/>
                  </a:lnTo>
                  <a:lnTo>
                    <a:pt x="718" y="35"/>
                  </a:lnTo>
                  <a:lnTo>
                    <a:pt x="694" y="35"/>
                  </a:lnTo>
                  <a:lnTo>
                    <a:pt x="694" y="24"/>
                  </a:lnTo>
                  <a:lnTo>
                    <a:pt x="671" y="24"/>
                  </a:lnTo>
                  <a:lnTo>
                    <a:pt x="671" y="12"/>
                  </a:lnTo>
                  <a:lnTo>
                    <a:pt x="636" y="12"/>
                  </a:lnTo>
                  <a:lnTo>
                    <a:pt x="636" y="0"/>
                  </a:lnTo>
                  <a:lnTo>
                    <a:pt x="181" y="0"/>
                  </a:lnTo>
                  <a:lnTo>
                    <a:pt x="181" y="12"/>
                  </a:lnTo>
                  <a:lnTo>
                    <a:pt x="157" y="12"/>
                  </a:lnTo>
                  <a:lnTo>
                    <a:pt x="157" y="24"/>
                  </a:lnTo>
                  <a:lnTo>
                    <a:pt x="122" y="24"/>
                  </a:lnTo>
                  <a:lnTo>
                    <a:pt x="122" y="35"/>
                  </a:lnTo>
                  <a:lnTo>
                    <a:pt x="99" y="35"/>
                  </a:lnTo>
                  <a:lnTo>
                    <a:pt x="99" y="47"/>
                  </a:lnTo>
                  <a:lnTo>
                    <a:pt x="76" y="47"/>
                  </a:lnTo>
                  <a:lnTo>
                    <a:pt x="76" y="59"/>
                  </a:lnTo>
                  <a:lnTo>
                    <a:pt x="52" y="59"/>
                  </a:lnTo>
                  <a:lnTo>
                    <a:pt x="52" y="70"/>
                  </a:lnTo>
                  <a:lnTo>
                    <a:pt x="29" y="70"/>
                  </a:lnTo>
                  <a:lnTo>
                    <a:pt x="29" y="82"/>
                  </a:lnTo>
                  <a:lnTo>
                    <a:pt x="0" y="82"/>
                  </a:lnTo>
                  <a:lnTo>
                    <a:pt x="0" y="2243"/>
                  </a:lnTo>
                  <a:lnTo>
                    <a:pt x="2960" y="2243"/>
                  </a:lnTo>
                  <a:lnTo>
                    <a:pt x="2960" y="1799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" name="Freeform 14">
              <a:extLst>
                <a:ext uri="{FF2B5EF4-FFF2-40B4-BE49-F238E27FC236}">
                  <a16:creationId xmlns:a16="http://schemas.microsoft.com/office/drawing/2014/main" id="{EBBA7F6C-0CCA-73F4-88D7-51AF921B8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1293"/>
              <a:ext cx="2960" cy="2243"/>
            </a:xfrm>
            <a:custGeom>
              <a:avLst/>
              <a:gdLst>
                <a:gd name="T0" fmla="*/ 2913 w 2960"/>
                <a:gd name="T1" fmla="*/ 1776 h 2243"/>
                <a:gd name="T2" fmla="*/ 2854 w 2960"/>
                <a:gd name="T3" fmla="*/ 1741 h 2243"/>
                <a:gd name="T4" fmla="*/ 2808 w 2960"/>
                <a:gd name="T5" fmla="*/ 1706 h 2243"/>
                <a:gd name="T6" fmla="*/ 2761 w 2960"/>
                <a:gd name="T7" fmla="*/ 1670 h 2243"/>
                <a:gd name="T8" fmla="*/ 2726 w 2960"/>
                <a:gd name="T9" fmla="*/ 1636 h 2243"/>
                <a:gd name="T10" fmla="*/ 2679 w 2960"/>
                <a:gd name="T11" fmla="*/ 1600 h 2243"/>
                <a:gd name="T12" fmla="*/ 2633 w 2960"/>
                <a:gd name="T13" fmla="*/ 1566 h 2243"/>
                <a:gd name="T14" fmla="*/ 2598 w 2960"/>
                <a:gd name="T15" fmla="*/ 1530 h 2243"/>
                <a:gd name="T16" fmla="*/ 2551 w 2960"/>
                <a:gd name="T17" fmla="*/ 1495 h 2243"/>
                <a:gd name="T18" fmla="*/ 2504 w 2960"/>
                <a:gd name="T19" fmla="*/ 1460 h 2243"/>
                <a:gd name="T20" fmla="*/ 2469 w 2960"/>
                <a:gd name="T21" fmla="*/ 1425 h 2243"/>
                <a:gd name="T22" fmla="*/ 2422 w 2960"/>
                <a:gd name="T23" fmla="*/ 1390 h 2243"/>
                <a:gd name="T24" fmla="*/ 2387 w 2960"/>
                <a:gd name="T25" fmla="*/ 1355 h 2243"/>
                <a:gd name="T26" fmla="*/ 2341 w 2960"/>
                <a:gd name="T27" fmla="*/ 1320 h 2243"/>
                <a:gd name="T28" fmla="*/ 2294 w 2960"/>
                <a:gd name="T29" fmla="*/ 1285 h 2243"/>
                <a:gd name="T30" fmla="*/ 2259 w 2960"/>
                <a:gd name="T31" fmla="*/ 1250 h 2243"/>
                <a:gd name="T32" fmla="*/ 2212 w 2960"/>
                <a:gd name="T33" fmla="*/ 1215 h 2243"/>
                <a:gd name="T34" fmla="*/ 2177 w 2960"/>
                <a:gd name="T35" fmla="*/ 1180 h 2243"/>
                <a:gd name="T36" fmla="*/ 2131 w 2960"/>
                <a:gd name="T37" fmla="*/ 1145 h 2243"/>
                <a:gd name="T38" fmla="*/ 2095 w 2960"/>
                <a:gd name="T39" fmla="*/ 1110 h 2243"/>
                <a:gd name="T40" fmla="*/ 2049 w 2960"/>
                <a:gd name="T41" fmla="*/ 1075 h 2243"/>
                <a:gd name="T42" fmla="*/ 2002 w 2960"/>
                <a:gd name="T43" fmla="*/ 1040 h 2243"/>
                <a:gd name="T44" fmla="*/ 1967 w 2960"/>
                <a:gd name="T45" fmla="*/ 1005 h 2243"/>
                <a:gd name="T46" fmla="*/ 1920 w 2960"/>
                <a:gd name="T47" fmla="*/ 970 h 2243"/>
                <a:gd name="T48" fmla="*/ 1885 w 2960"/>
                <a:gd name="T49" fmla="*/ 935 h 2243"/>
                <a:gd name="T50" fmla="*/ 1839 w 2960"/>
                <a:gd name="T51" fmla="*/ 900 h 2243"/>
                <a:gd name="T52" fmla="*/ 1803 w 2960"/>
                <a:gd name="T53" fmla="*/ 865 h 2243"/>
                <a:gd name="T54" fmla="*/ 1757 w 2960"/>
                <a:gd name="T55" fmla="*/ 830 h 2243"/>
                <a:gd name="T56" fmla="*/ 1710 w 2960"/>
                <a:gd name="T57" fmla="*/ 794 h 2243"/>
                <a:gd name="T58" fmla="*/ 1675 w 2960"/>
                <a:gd name="T59" fmla="*/ 760 h 2243"/>
                <a:gd name="T60" fmla="*/ 1628 w 2960"/>
                <a:gd name="T61" fmla="*/ 724 h 2243"/>
                <a:gd name="T62" fmla="*/ 1593 w 2960"/>
                <a:gd name="T63" fmla="*/ 690 h 2243"/>
                <a:gd name="T64" fmla="*/ 1547 w 2960"/>
                <a:gd name="T65" fmla="*/ 654 h 2243"/>
                <a:gd name="T66" fmla="*/ 1512 w 2960"/>
                <a:gd name="T67" fmla="*/ 619 h 2243"/>
                <a:gd name="T68" fmla="*/ 1465 w 2960"/>
                <a:gd name="T69" fmla="*/ 584 h 2243"/>
                <a:gd name="T70" fmla="*/ 1430 w 2960"/>
                <a:gd name="T71" fmla="*/ 549 h 2243"/>
                <a:gd name="T72" fmla="*/ 1383 w 2960"/>
                <a:gd name="T73" fmla="*/ 514 h 2243"/>
                <a:gd name="T74" fmla="*/ 1348 w 2960"/>
                <a:gd name="T75" fmla="*/ 479 h 2243"/>
                <a:gd name="T76" fmla="*/ 1302 w 2960"/>
                <a:gd name="T77" fmla="*/ 444 h 2243"/>
                <a:gd name="T78" fmla="*/ 1266 w 2960"/>
                <a:gd name="T79" fmla="*/ 409 h 2243"/>
                <a:gd name="T80" fmla="*/ 1220 w 2960"/>
                <a:gd name="T81" fmla="*/ 374 h 2243"/>
                <a:gd name="T82" fmla="*/ 1185 w 2960"/>
                <a:gd name="T83" fmla="*/ 339 h 2243"/>
                <a:gd name="T84" fmla="*/ 1138 w 2960"/>
                <a:gd name="T85" fmla="*/ 304 h 2243"/>
                <a:gd name="T86" fmla="*/ 1103 w 2960"/>
                <a:gd name="T87" fmla="*/ 269 h 2243"/>
                <a:gd name="T88" fmla="*/ 1068 w 2960"/>
                <a:gd name="T89" fmla="*/ 234 h 2243"/>
                <a:gd name="T90" fmla="*/ 1033 w 2960"/>
                <a:gd name="T91" fmla="*/ 199 h 2243"/>
                <a:gd name="T92" fmla="*/ 998 w 2960"/>
                <a:gd name="T93" fmla="*/ 164 h 2243"/>
                <a:gd name="T94" fmla="*/ 916 w 2960"/>
                <a:gd name="T95" fmla="*/ 129 h 2243"/>
                <a:gd name="T96" fmla="*/ 835 w 2960"/>
                <a:gd name="T97" fmla="*/ 94 h 2243"/>
                <a:gd name="T98" fmla="*/ 753 w 2960"/>
                <a:gd name="T99" fmla="*/ 59 h 2243"/>
                <a:gd name="T100" fmla="*/ 671 w 2960"/>
                <a:gd name="T101" fmla="*/ 24 h 2243"/>
                <a:gd name="T102" fmla="*/ 157 w 2960"/>
                <a:gd name="T103" fmla="*/ 12 h 2243"/>
                <a:gd name="T104" fmla="*/ 76 w 2960"/>
                <a:gd name="T105" fmla="*/ 47 h 2243"/>
                <a:gd name="T106" fmla="*/ 0 w 2960"/>
                <a:gd name="T107" fmla="*/ 82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60" h="2243">
                  <a:moveTo>
                    <a:pt x="2960" y="1799"/>
                  </a:moveTo>
                  <a:lnTo>
                    <a:pt x="2936" y="1799"/>
                  </a:lnTo>
                  <a:lnTo>
                    <a:pt x="2936" y="1787"/>
                  </a:lnTo>
                  <a:lnTo>
                    <a:pt x="2925" y="1787"/>
                  </a:lnTo>
                  <a:lnTo>
                    <a:pt x="2925" y="1776"/>
                  </a:lnTo>
                  <a:lnTo>
                    <a:pt x="2913" y="1776"/>
                  </a:lnTo>
                  <a:lnTo>
                    <a:pt x="2913" y="1764"/>
                  </a:lnTo>
                  <a:lnTo>
                    <a:pt x="2890" y="1764"/>
                  </a:lnTo>
                  <a:lnTo>
                    <a:pt x="2890" y="1752"/>
                  </a:lnTo>
                  <a:lnTo>
                    <a:pt x="2878" y="1752"/>
                  </a:lnTo>
                  <a:lnTo>
                    <a:pt x="2878" y="1741"/>
                  </a:lnTo>
                  <a:lnTo>
                    <a:pt x="2854" y="1741"/>
                  </a:lnTo>
                  <a:lnTo>
                    <a:pt x="2854" y="1729"/>
                  </a:lnTo>
                  <a:lnTo>
                    <a:pt x="2843" y="1729"/>
                  </a:lnTo>
                  <a:lnTo>
                    <a:pt x="2843" y="1717"/>
                  </a:lnTo>
                  <a:lnTo>
                    <a:pt x="2831" y="1717"/>
                  </a:lnTo>
                  <a:lnTo>
                    <a:pt x="2831" y="1706"/>
                  </a:lnTo>
                  <a:lnTo>
                    <a:pt x="2808" y="1706"/>
                  </a:lnTo>
                  <a:lnTo>
                    <a:pt x="2808" y="1694"/>
                  </a:lnTo>
                  <a:lnTo>
                    <a:pt x="2796" y="1694"/>
                  </a:lnTo>
                  <a:lnTo>
                    <a:pt x="2796" y="1682"/>
                  </a:lnTo>
                  <a:lnTo>
                    <a:pt x="2784" y="1682"/>
                  </a:lnTo>
                  <a:lnTo>
                    <a:pt x="2784" y="1670"/>
                  </a:lnTo>
                  <a:lnTo>
                    <a:pt x="2761" y="1670"/>
                  </a:lnTo>
                  <a:lnTo>
                    <a:pt x="2761" y="1659"/>
                  </a:lnTo>
                  <a:lnTo>
                    <a:pt x="2750" y="1659"/>
                  </a:lnTo>
                  <a:lnTo>
                    <a:pt x="2750" y="1647"/>
                  </a:lnTo>
                  <a:lnTo>
                    <a:pt x="2738" y="1647"/>
                  </a:lnTo>
                  <a:lnTo>
                    <a:pt x="2738" y="1636"/>
                  </a:lnTo>
                  <a:lnTo>
                    <a:pt x="2726" y="1636"/>
                  </a:lnTo>
                  <a:lnTo>
                    <a:pt x="2726" y="1624"/>
                  </a:lnTo>
                  <a:lnTo>
                    <a:pt x="2703" y="1624"/>
                  </a:lnTo>
                  <a:lnTo>
                    <a:pt x="2703" y="1612"/>
                  </a:lnTo>
                  <a:lnTo>
                    <a:pt x="2691" y="1612"/>
                  </a:lnTo>
                  <a:lnTo>
                    <a:pt x="2691" y="1600"/>
                  </a:lnTo>
                  <a:lnTo>
                    <a:pt x="2679" y="1600"/>
                  </a:lnTo>
                  <a:lnTo>
                    <a:pt x="2679" y="1589"/>
                  </a:lnTo>
                  <a:lnTo>
                    <a:pt x="2668" y="1589"/>
                  </a:lnTo>
                  <a:lnTo>
                    <a:pt x="2668" y="1577"/>
                  </a:lnTo>
                  <a:lnTo>
                    <a:pt x="2644" y="1577"/>
                  </a:lnTo>
                  <a:lnTo>
                    <a:pt x="2644" y="1566"/>
                  </a:lnTo>
                  <a:lnTo>
                    <a:pt x="2633" y="1566"/>
                  </a:lnTo>
                  <a:lnTo>
                    <a:pt x="2633" y="1554"/>
                  </a:lnTo>
                  <a:lnTo>
                    <a:pt x="2621" y="1554"/>
                  </a:lnTo>
                  <a:lnTo>
                    <a:pt x="2621" y="1542"/>
                  </a:lnTo>
                  <a:lnTo>
                    <a:pt x="2609" y="1542"/>
                  </a:lnTo>
                  <a:lnTo>
                    <a:pt x="2609" y="1530"/>
                  </a:lnTo>
                  <a:lnTo>
                    <a:pt x="2598" y="1530"/>
                  </a:lnTo>
                  <a:lnTo>
                    <a:pt x="2598" y="1519"/>
                  </a:lnTo>
                  <a:lnTo>
                    <a:pt x="2574" y="1519"/>
                  </a:lnTo>
                  <a:lnTo>
                    <a:pt x="2574" y="1507"/>
                  </a:lnTo>
                  <a:lnTo>
                    <a:pt x="2562" y="1507"/>
                  </a:lnTo>
                  <a:lnTo>
                    <a:pt x="2562" y="1495"/>
                  </a:lnTo>
                  <a:lnTo>
                    <a:pt x="2551" y="1495"/>
                  </a:lnTo>
                  <a:lnTo>
                    <a:pt x="2551" y="1484"/>
                  </a:lnTo>
                  <a:lnTo>
                    <a:pt x="2539" y="1484"/>
                  </a:lnTo>
                  <a:lnTo>
                    <a:pt x="2539" y="1472"/>
                  </a:lnTo>
                  <a:lnTo>
                    <a:pt x="2528" y="1472"/>
                  </a:lnTo>
                  <a:lnTo>
                    <a:pt x="2528" y="1460"/>
                  </a:lnTo>
                  <a:lnTo>
                    <a:pt x="2504" y="1460"/>
                  </a:lnTo>
                  <a:lnTo>
                    <a:pt x="2504" y="1449"/>
                  </a:lnTo>
                  <a:lnTo>
                    <a:pt x="2492" y="1449"/>
                  </a:lnTo>
                  <a:lnTo>
                    <a:pt x="2492" y="1437"/>
                  </a:lnTo>
                  <a:lnTo>
                    <a:pt x="2481" y="1437"/>
                  </a:lnTo>
                  <a:lnTo>
                    <a:pt x="2481" y="1425"/>
                  </a:lnTo>
                  <a:lnTo>
                    <a:pt x="2469" y="1425"/>
                  </a:lnTo>
                  <a:lnTo>
                    <a:pt x="2469" y="1414"/>
                  </a:lnTo>
                  <a:lnTo>
                    <a:pt x="2458" y="1414"/>
                  </a:lnTo>
                  <a:lnTo>
                    <a:pt x="2458" y="1402"/>
                  </a:lnTo>
                  <a:lnTo>
                    <a:pt x="2434" y="1402"/>
                  </a:lnTo>
                  <a:lnTo>
                    <a:pt x="2434" y="1390"/>
                  </a:lnTo>
                  <a:lnTo>
                    <a:pt x="2422" y="1390"/>
                  </a:lnTo>
                  <a:lnTo>
                    <a:pt x="2422" y="1378"/>
                  </a:lnTo>
                  <a:lnTo>
                    <a:pt x="2411" y="1378"/>
                  </a:lnTo>
                  <a:lnTo>
                    <a:pt x="2411" y="1367"/>
                  </a:lnTo>
                  <a:lnTo>
                    <a:pt x="2399" y="1367"/>
                  </a:lnTo>
                  <a:lnTo>
                    <a:pt x="2399" y="1355"/>
                  </a:lnTo>
                  <a:lnTo>
                    <a:pt x="2387" y="1355"/>
                  </a:lnTo>
                  <a:lnTo>
                    <a:pt x="2387" y="1344"/>
                  </a:lnTo>
                  <a:lnTo>
                    <a:pt x="2364" y="1344"/>
                  </a:lnTo>
                  <a:lnTo>
                    <a:pt x="2364" y="1332"/>
                  </a:lnTo>
                  <a:lnTo>
                    <a:pt x="2352" y="1332"/>
                  </a:lnTo>
                  <a:lnTo>
                    <a:pt x="2352" y="1320"/>
                  </a:lnTo>
                  <a:lnTo>
                    <a:pt x="2341" y="1320"/>
                  </a:lnTo>
                  <a:lnTo>
                    <a:pt x="2341" y="1308"/>
                  </a:lnTo>
                  <a:lnTo>
                    <a:pt x="2329" y="1308"/>
                  </a:lnTo>
                  <a:lnTo>
                    <a:pt x="2329" y="1297"/>
                  </a:lnTo>
                  <a:lnTo>
                    <a:pt x="2317" y="1297"/>
                  </a:lnTo>
                  <a:lnTo>
                    <a:pt x="2317" y="1285"/>
                  </a:lnTo>
                  <a:lnTo>
                    <a:pt x="2294" y="1285"/>
                  </a:lnTo>
                  <a:lnTo>
                    <a:pt x="2294" y="1274"/>
                  </a:lnTo>
                  <a:lnTo>
                    <a:pt x="2282" y="1274"/>
                  </a:lnTo>
                  <a:lnTo>
                    <a:pt x="2282" y="1262"/>
                  </a:lnTo>
                  <a:lnTo>
                    <a:pt x="2271" y="1262"/>
                  </a:lnTo>
                  <a:lnTo>
                    <a:pt x="2271" y="1250"/>
                  </a:lnTo>
                  <a:lnTo>
                    <a:pt x="2259" y="1250"/>
                  </a:lnTo>
                  <a:lnTo>
                    <a:pt x="2259" y="1238"/>
                  </a:lnTo>
                  <a:lnTo>
                    <a:pt x="2247" y="1238"/>
                  </a:lnTo>
                  <a:lnTo>
                    <a:pt x="2247" y="1227"/>
                  </a:lnTo>
                  <a:lnTo>
                    <a:pt x="2224" y="1227"/>
                  </a:lnTo>
                  <a:lnTo>
                    <a:pt x="2224" y="1215"/>
                  </a:lnTo>
                  <a:lnTo>
                    <a:pt x="2212" y="1215"/>
                  </a:lnTo>
                  <a:lnTo>
                    <a:pt x="2212" y="1203"/>
                  </a:lnTo>
                  <a:lnTo>
                    <a:pt x="2201" y="1203"/>
                  </a:lnTo>
                  <a:lnTo>
                    <a:pt x="2201" y="1192"/>
                  </a:lnTo>
                  <a:lnTo>
                    <a:pt x="2189" y="1192"/>
                  </a:lnTo>
                  <a:lnTo>
                    <a:pt x="2189" y="1180"/>
                  </a:lnTo>
                  <a:lnTo>
                    <a:pt x="2177" y="1180"/>
                  </a:lnTo>
                  <a:lnTo>
                    <a:pt x="2177" y="1168"/>
                  </a:lnTo>
                  <a:lnTo>
                    <a:pt x="2154" y="1168"/>
                  </a:lnTo>
                  <a:lnTo>
                    <a:pt x="2154" y="1157"/>
                  </a:lnTo>
                  <a:lnTo>
                    <a:pt x="2142" y="1157"/>
                  </a:lnTo>
                  <a:lnTo>
                    <a:pt x="2142" y="1145"/>
                  </a:lnTo>
                  <a:lnTo>
                    <a:pt x="2131" y="1145"/>
                  </a:lnTo>
                  <a:lnTo>
                    <a:pt x="2131" y="1133"/>
                  </a:lnTo>
                  <a:lnTo>
                    <a:pt x="2119" y="1133"/>
                  </a:lnTo>
                  <a:lnTo>
                    <a:pt x="2119" y="1122"/>
                  </a:lnTo>
                  <a:lnTo>
                    <a:pt x="2107" y="1122"/>
                  </a:lnTo>
                  <a:lnTo>
                    <a:pt x="2107" y="1110"/>
                  </a:lnTo>
                  <a:lnTo>
                    <a:pt x="2095" y="1110"/>
                  </a:lnTo>
                  <a:lnTo>
                    <a:pt x="2095" y="1098"/>
                  </a:lnTo>
                  <a:lnTo>
                    <a:pt x="2072" y="1098"/>
                  </a:lnTo>
                  <a:lnTo>
                    <a:pt x="2072" y="1086"/>
                  </a:lnTo>
                  <a:lnTo>
                    <a:pt x="2061" y="1086"/>
                  </a:lnTo>
                  <a:lnTo>
                    <a:pt x="2061" y="1075"/>
                  </a:lnTo>
                  <a:lnTo>
                    <a:pt x="2049" y="1075"/>
                  </a:lnTo>
                  <a:lnTo>
                    <a:pt x="2049" y="1063"/>
                  </a:lnTo>
                  <a:lnTo>
                    <a:pt x="2037" y="1063"/>
                  </a:lnTo>
                  <a:lnTo>
                    <a:pt x="2037" y="1052"/>
                  </a:lnTo>
                  <a:lnTo>
                    <a:pt x="2025" y="1052"/>
                  </a:lnTo>
                  <a:lnTo>
                    <a:pt x="2025" y="1040"/>
                  </a:lnTo>
                  <a:lnTo>
                    <a:pt x="2002" y="1040"/>
                  </a:lnTo>
                  <a:lnTo>
                    <a:pt x="2002" y="1028"/>
                  </a:lnTo>
                  <a:lnTo>
                    <a:pt x="1991" y="1028"/>
                  </a:lnTo>
                  <a:lnTo>
                    <a:pt x="1991" y="1016"/>
                  </a:lnTo>
                  <a:lnTo>
                    <a:pt x="1979" y="1016"/>
                  </a:lnTo>
                  <a:lnTo>
                    <a:pt x="1979" y="1005"/>
                  </a:lnTo>
                  <a:lnTo>
                    <a:pt x="1967" y="1005"/>
                  </a:lnTo>
                  <a:lnTo>
                    <a:pt x="1967" y="993"/>
                  </a:lnTo>
                  <a:lnTo>
                    <a:pt x="1955" y="993"/>
                  </a:lnTo>
                  <a:lnTo>
                    <a:pt x="1955" y="982"/>
                  </a:lnTo>
                  <a:lnTo>
                    <a:pt x="1932" y="982"/>
                  </a:lnTo>
                  <a:lnTo>
                    <a:pt x="1932" y="970"/>
                  </a:lnTo>
                  <a:lnTo>
                    <a:pt x="1920" y="970"/>
                  </a:lnTo>
                  <a:lnTo>
                    <a:pt x="1920" y="958"/>
                  </a:lnTo>
                  <a:lnTo>
                    <a:pt x="1909" y="958"/>
                  </a:lnTo>
                  <a:lnTo>
                    <a:pt x="1909" y="946"/>
                  </a:lnTo>
                  <a:lnTo>
                    <a:pt x="1897" y="946"/>
                  </a:lnTo>
                  <a:lnTo>
                    <a:pt x="1897" y="935"/>
                  </a:lnTo>
                  <a:lnTo>
                    <a:pt x="1885" y="935"/>
                  </a:lnTo>
                  <a:lnTo>
                    <a:pt x="1885" y="923"/>
                  </a:lnTo>
                  <a:lnTo>
                    <a:pt x="1874" y="923"/>
                  </a:lnTo>
                  <a:lnTo>
                    <a:pt x="1874" y="911"/>
                  </a:lnTo>
                  <a:lnTo>
                    <a:pt x="1850" y="911"/>
                  </a:lnTo>
                  <a:lnTo>
                    <a:pt x="1850" y="900"/>
                  </a:lnTo>
                  <a:lnTo>
                    <a:pt x="1839" y="900"/>
                  </a:lnTo>
                  <a:lnTo>
                    <a:pt x="1839" y="888"/>
                  </a:lnTo>
                  <a:lnTo>
                    <a:pt x="1827" y="888"/>
                  </a:lnTo>
                  <a:lnTo>
                    <a:pt x="1827" y="876"/>
                  </a:lnTo>
                  <a:lnTo>
                    <a:pt x="1815" y="876"/>
                  </a:lnTo>
                  <a:lnTo>
                    <a:pt x="1815" y="865"/>
                  </a:lnTo>
                  <a:lnTo>
                    <a:pt x="1803" y="865"/>
                  </a:lnTo>
                  <a:lnTo>
                    <a:pt x="1803" y="853"/>
                  </a:lnTo>
                  <a:lnTo>
                    <a:pt x="1780" y="853"/>
                  </a:lnTo>
                  <a:lnTo>
                    <a:pt x="1780" y="841"/>
                  </a:lnTo>
                  <a:lnTo>
                    <a:pt x="1769" y="841"/>
                  </a:lnTo>
                  <a:lnTo>
                    <a:pt x="1769" y="830"/>
                  </a:lnTo>
                  <a:lnTo>
                    <a:pt x="1757" y="830"/>
                  </a:lnTo>
                  <a:lnTo>
                    <a:pt x="1757" y="818"/>
                  </a:lnTo>
                  <a:lnTo>
                    <a:pt x="1745" y="818"/>
                  </a:lnTo>
                  <a:lnTo>
                    <a:pt x="1745" y="806"/>
                  </a:lnTo>
                  <a:lnTo>
                    <a:pt x="1733" y="806"/>
                  </a:lnTo>
                  <a:lnTo>
                    <a:pt x="1733" y="794"/>
                  </a:lnTo>
                  <a:lnTo>
                    <a:pt x="1710" y="794"/>
                  </a:lnTo>
                  <a:lnTo>
                    <a:pt x="1710" y="783"/>
                  </a:lnTo>
                  <a:lnTo>
                    <a:pt x="1699" y="783"/>
                  </a:lnTo>
                  <a:lnTo>
                    <a:pt x="1699" y="771"/>
                  </a:lnTo>
                  <a:lnTo>
                    <a:pt x="1687" y="771"/>
                  </a:lnTo>
                  <a:lnTo>
                    <a:pt x="1687" y="760"/>
                  </a:lnTo>
                  <a:lnTo>
                    <a:pt x="1675" y="760"/>
                  </a:lnTo>
                  <a:lnTo>
                    <a:pt x="1675" y="748"/>
                  </a:lnTo>
                  <a:lnTo>
                    <a:pt x="1663" y="748"/>
                  </a:lnTo>
                  <a:lnTo>
                    <a:pt x="1663" y="736"/>
                  </a:lnTo>
                  <a:lnTo>
                    <a:pt x="1652" y="736"/>
                  </a:lnTo>
                  <a:lnTo>
                    <a:pt x="1652" y="724"/>
                  </a:lnTo>
                  <a:lnTo>
                    <a:pt x="1628" y="724"/>
                  </a:lnTo>
                  <a:lnTo>
                    <a:pt x="1628" y="713"/>
                  </a:lnTo>
                  <a:lnTo>
                    <a:pt x="1617" y="713"/>
                  </a:lnTo>
                  <a:lnTo>
                    <a:pt x="1617" y="701"/>
                  </a:lnTo>
                  <a:lnTo>
                    <a:pt x="1605" y="701"/>
                  </a:lnTo>
                  <a:lnTo>
                    <a:pt x="1605" y="690"/>
                  </a:lnTo>
                  <a:lnTo>
                    <a:pt x="1593" y="690"/>
                  </a:lnTo>
                  <a:lnTo>
                    <a:pt x="1593" y="678"/>
                  </a:lnTo>
                  <a:lnTo>
                    <a:pt x="1582" y="678"/>
                  </a:lnTo>
                  <a:lnTo>
                    <a:pt x="1582" y="666"/>
                  </a:lnTo>
                  <a:lnTo>
                    <a:pt x="1558" y="666"/>
                  </a:lnTo>
                  <a:lnTo>
                    <a:pt x="1558" y="654"/>
                  </a:lnTo>
                  <a:lnTo>
                    <a:pt x="1547" y="654"/>
                  </a:lnTo>
                  <a:lnTo>
                    <a:pt x="1547" y="643"/>
                  </a:lnTo>
                  <a:lnTo>
                    <a:pt x="1535" y="643"/>
                  </a:lnTo>
                  <a:lnTo>
                    <a:pt x="1535" y="631"/>
                  </a:lnTo>
                  <a:lnTo>
                    <a:pt x="1523" y="631"/>
                  </a:lnTo>
                  <a:lnTo>
                    <a:pt x="1523" y="619"/>
                  </a:lnTo>
                  <a:lnTo>
                    <a:pt x="1512" y="619"/>
                  </a:lnTo>
                  <a:lnTo>
                    <a:pt x="1512" y="608"/>
                  </a:lnTo>
                  <a:lnTo>
                    <a:pt x="1500" y="608"/>
                  </a:lnTo>
                  <a:lnTo>
                    <a:pt x="1500" y="596"/>
                  </a:lnTo>
                  <a:lnTo>
                    <a:pt x="1477" y="596"/>
                  </a:lnTo>
                  <a:lnTo>
                    <a:pt x="1477" y="584"/>
                  </a:lnTo>
                  <a:lnTo>
                    <a:pt x="1465" y="584"/>
                  </a:lnTo>
                  <a:lnTo>
                    <a:pt x="1465" y="573"/>
                  </a:lnTo>
                  <a:lnTo>
                    <a:pt x="1453" y="573"/>
                  </a:lnTo>
                  <a:lnTo>
                    <a:pt x="1453" y="561"/>
                  </a:lnTo>
                  <a:lnTo>
                    <a:pt x="1442" y="561"/>
                  </a:lnTo>
                  <a:lnTo>
                    <a:pt x="1442" y="549"/>
                  </a:lnTo>
                  <a:lnTo>
                    <a:pt x="1430" y="549"/>
                  </a:lnTo>
                  <a:lnTo>
                    <a:pt x="1430" y="538"/>
                  </a:lnTo>
                  <a:lnTo>
                    <a:pt x="1407" y="538"/>
                  </a:lnTo>
                  <a:lnTo>
                    <a:pt x="1407" y="526"/>
                  </a:lnTo>
                  <a:lnTo>
                    <a:pt x="1395" y="526"/>
                  </a:lnTo>
                  <a:lnTo>
                    <a:pt x="1395" y="514"/>
                  </a:lnTo>
                  <a:lnTo>
                    <a:pt x="1383" y="514"/>
                  </a:lnTo>
                  <a:lnTo>
                    <a:pt x="1383" y="502"/>
                  </a:lnTo>
                  <a:lnTo>
                    <a:pt x="1372" y="502"/>
                  </a:lnTo>
                  <a:lnTo>
                    <a:pt x="1372" y="491"/>
                  </a:lnTo>
                  <a:lnTo>
                    <a:pt x="1360" y="491"/>
                  </a:lnTo>
                  <a:lnTo>
                    <a:pt x="1360" y="479"/>
                  </a:lnTo>
                  <a:lnTo>
                    <a:pt x="1348" y="479"/>
                  </a:lnTo>
                  <a:lnTo>
                    <a:pt x="1348" y="468"/>
                  </a:lnTo>
                  <a:lnTo>
                    <a:pt x="1325" y="468"/>
                  </a:lnTo>
                  <a:lnTo>
                    <a:pt x="1325" y="456"/>
                  </a:lnTo>
                  <a:lnTo>
                    <a:pt x="1313" y="456"/>
                  </a:lnTo>
                  <a:lnTo>
                    <a:pt x="1313" y="444"/>
                  </a:lnTo>
                  <a:lnTo>
                    <a:pt x="1302" y="444"/>
                  </a:lnTo>
                  <a:lnTo>
                    <a:pt x="1302" y="432"/>
                  </a:lnTo>
                  <a:lnTo>
                    <a:pt x="1290" y="432"/>
                  </a:lnTo>
                  <a:lnTo>
                    <a:pt x="1290" y="421"/>
                  </a:lnTo>
                  <a:lnTo>
                    <a:pt x="1278" y="421"/>
                  </a:lnTo>
                  <a:lnTo>
                    <a:pt x="1278" y="409"/>
                  </a:lnTo>
                  <a:lnTo>
                    <a:pt x="1266" y="409"/>
                  </a:lnTo>
                  <a:lnTo>
                    <a:pt x="1266" y="398"/>
                  </a:lnTo>
                  <a:lnTo>
                    <a:pt x="1243" y="398"/>
                  </a:lnTo>
                  <a:lnTo>
                    <a:pt x="1243" y="386"/>
                  </a:lnTo>
                  <a:lnTo>
                    <a:pt x="1232" y="386"/>
                  </a:lnTo>
                  <a:lnTo>
                    <a:pt x="1232" y="374"/>
                  </a:lnTo>
                  <a:lnTo>
                    <a:pt x="1220" y="374"/>
                  </a:lnTo>
                  <a:lnTo>
                    <a:pt x="1220" y="362"/>
                  </a:lnTo>
                  <a:lnTo>
                    <a:pt x="1208" y="362"/>
                  </a:lnTo>
                  <a:lnTo>
                    <a:pt x="1208" y="351"/>
                  </a:lnTo>
                  <a:lnTo>
                    <a:pt x="1196" y="351"/>
                  </a:lnTo>
                  <a:lnTo>
                    <a:pt x="1196" y="339"/>
                  </a:lnTo>
                  <a:lnTo>
                    <a:pt x="1185" y="339"/>
                  </a:lnTo>
                  <a:lnTo>
                    <a:pt x="1185" y="327"/>
                  </a:lnTo>
                  <a:lnTo>
                    <a:pt x="1173" y="327"/>
                  </a:lnTo>
                  <a:lnTo>
                    <a:pt x="1173" y="316"/>
                  </a:lnTo>
                  <a:lnTo>
                    <a:pt x="1161" y="316"/>
                  </a:lnTo>
                  <a:lnTo>
                    <a:pt x="1161" y="304"/>
                  </a:lnTo>
                  <a:lnTo>
                    <a:pt x="1138" y="304"/>
                  </a:lnTo>
                  <a:lnTo>
                    <a:pt x="1138" y="292"/>
                  </a:lnTo>
                  <a:lnTo>
                    <a:pt x="1126" y="292"/>
                  </a:lnTo>
                  <a:lnTo>
                    <a:pt x="1126" y="281"/>
                  </a:lnTo>
                  <a:lnTo>
                    <a:pt x="1115" y="281"/>
                  </a:lnTo>
                  <a:lnTo>
                    <a:pt x="1115" y="269"/>
                  </a:lnTo>
                  <a:lnTo>
                    <a:pt x="1103" y="269"/>
                  </a:lnTo>
                  <a:lnTo>
                    <a:pt x="1103" y="257"/>
                  </a:lnTo>
                  <a:lnTo>
                    <a:pt x="1091" y="257"/>
                  </a:lnTo>
                  <a:lnTo>
                    <a:pt x="1091" y="246"/>
                  </a:lnTo>
                  <a:lnTo>
                    <a:pt x="1080" y="246"/>
                  </a:lnTo>
                  <a:lnTo>
                    <a:pt x="1080" y="234"/>
                  </a:lnTo>
                  <a:lnTo>
                    <a:pt x="1068" y="234"/>
                  </a:lnTo>
                  <a:lnTo>
                    <a:pt x="1068" y="222"/>
                  </a:lnTo>
                  <a:lnTo>
                    <a:pt x="1056" y="222"/>
                  </a:lnTo>
                  <a:lnTo>
                    <a:pt x="1056" y="210"/>
                  </a:lnTo>
                  <a:lnTo>
                    <a:pt x="1045" y="210"/>
                  </a:lnTo>
                  <a:lnTo>
                    <a:pt x="1045" y="199"/>
                  </a:lnTo>
                  <a:lnTo>
                    <a:pt x="1033" y="199"/>
                  </a:lnTo>
                  <a:lnTo>
                    <a:pt x="1033" y="187"/>
                  </a:lnTo>
                  <a:lnTo>
                    <a:pt x="1021" y="187"/>
                  </a:lnTo>
                  <a:lnTo>
                    <a:pt x="1021" y="176"/>
                  </a:lnTo>
                  <a:lnTo>
                    <a:pt x="1010" y="176"/>
                  </a:lnTo>
                  <a:lnTo>
                    <a:pt x="1010" y="164"/>
                  </a:lnTo>
                  <a:lnTo>
                    <a:pt x="998" y="164"/>
                  </a:lnTo>
                  <a:lnTo>
                    <a:pt x="998" y="152"/>
                  </a:lnTo>
                  <a:lnTo>
                    <a:pt x="975" y="152"/>
                  </a:lnTo>
                  <a:lnTo>
                    <a:pt x="975" y="140"/>
                  </a:lnTo>
                  <a:lnTo>
                    <a:pt x="940" y="140"/>
                  </a:lnTo>
                  <a:lnTo>
                    <a:pt x="940" y="129"/>
                  </a:lnTo>
                  <a:lnTo>
                    <a:pt x="916" y="129"/>
                  </a:lnTo>
                  <a:lnTo>
                    <a:pt x="916" y="117"/>
                  </a:lnTo>
                  <a:lnTo>
                    <a:pt x="893" y="117"/>
                  </a:lnTo>
                  <a:lnTo>
                    <a:pt x="893" y="106"/>
                  </a:lnTo>
                  <a:lnTo>
                    <a:pt x="858" y="106"/>
                  </a:lnTo>
                  <a:lnTo>
                    <a:pt x="858" y="94"/>
                  </a:lnTo>
                  <a:lnTo>
                    <a:pt x="835" y="94"/>
                  </a:lnTo>
                  <a:lnTo>
                    <a:pt x="835" y="82"/>
                  </a:lnTo>
                  <a:lnTo>
                    <a:pt x="811" y="82"/>
                  </a:lnTo>
                  <a:lnTo>
                    <a:pt x="811" y="70"/>
                  </a:lnTo>
                  <a:lnTo>
                    <a:pt x="776" y="70"/>
                  </a:lnTo>
                  <a:lnTo>
                    <a:pt x="776" y="59"/>
                  </a:lnTo>
                  <a:lnTo>
                    <a:pt x="753" y="59"/>
                  </a:lnTo>
                  <a:lnTo>
                    <a:pt x="753" y="47"/>
                  </a:lnTo>
                  <a:lnTo>
                    <a:pt x="718" y="47"/>
                  </a:lnTo>
                  <a:lnTo>
                    <a:pt x="718" y="35"/>
                  </a:lnTo>
                  <a:lnTo>
                    <a:pt x="694" y="35"/>
                  </a:lnTo>
                  <a:lnTo>
                    <a:pt x="694" y="24"/>
                  </a:lnTo>
                  <a:lnTo>
                    <a:pt x="671" y="24"/>
                  </a:lnTo>
                  <a:lnTo>
                    <a:pt x="671" y="12"/>
                  </a:lnTo>
                  <a:lnTo>
                    <a:pt x="636" y="12"/>
                  </a:lnTo>
                  <a:lnTo>
                    <a:pt x="636" y="0"/>
                  </a:lnTo>
                  <a:lnTo>
                    <a:pt x="181" y="0"/>
                  </a:lnTo>
                  <a:lnTo>
                    <a:pt x="181" y="12"/>
                  </a:lnTo>
                  <a:lnTo>
                    <a:pt x="157" y="12"/>
                  </a:lnTo>
                  <a:lnTo>
                    <a:pt x="157" y="24"/>
                  </a:lnTo>
                  <a:lnTo>
                    <a:pt x="122" y="24"/>
                  </a:lnTo>
                  <a:lnTo>
                    <a:pt x="122" y="35"/>
                  </a:lnTo>
                  <a:lnTo>
                    <a:pt x="99" y="35"/>
                  </a:lnTo>
                  <a:lnTo>
                    <a:pt x="99" y="47"/>
                  </a:lnTo>
                  <a:lnTo>
                    <a:pt x="76" y="47"/>
                  </a:lnTo>
                  <a:lnTo>
                    <a:pt x="76" y="59"/>
                  </a:lnTo>
                  <a:lnTo>
                    <a:pt x="52" y="59"/>
                  </a:lnTo>
                  <a:lnTo>
                    <a:pt x="52" y="70"/>
                  </a:lnTo>
                  <a:lnTo>
                    <a:pt x="29" y="70"/>
                  </a:lnTo>
                  <a:lnTo>
                    <a:pt x="29" y="82"/>
                  </a:lnTo>
                  <a:lnTo>
                    <a:pt x="0" y="82"/>
                  </a:lnTo>
                  <a:lnTo>
                    <a:pt x="0" y="2243"/>
                  </a:lnTo>
                  <a:lnTo>
                    <a:pt x="2960" y="2243"/>
                  </a:lnTo>
                  <a:lnTo>
                    <a:pt x="2960" y="1799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" name="Freeform 15">
              <a:extLst>
                <a:ext uri="{FF2B5EF4-FFF2-40B4-BE49-F238E27FC236}">
                  <a16:creationId xmlns:a16="http://schemas.microsoft.com/office/drawing/2014/main" id="{B209F8E1-F955-0EF7-3479-E6A1844E4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" y="3104"/>
              <a:ext cx="315" cy="432"/>
            </a:xfrm>
            <a:custGeom>
              <a:avLst/>
              <a:gdLst>
                <a:gd name="T0" fmla="*/ 315 w 315"/>
                <a:gd name="T1" fmla="*/ 163 h 432"/>
                <a:gd name="T2" fmla="*/ 303 w 315"/>
                <a:gd name="T3" fmla="*/ 163 h 432"/>
                <a:gd name="T4" fmla="*/ 303 w 315"/>
                <a:gd name="T5" fmla="*/ 151 h 432"/>
                <a:gd name="T6" fmla="*/ 291 w 315"/>
                <a:gd name="T7" fmla="*/ 151 h 432"/>
                <a:gd name="T8" fmla="*/ 291 w 315"/>
                <a:gd name="T9" fmla="*/ 140 h 432"/>
                <a:gd name="T10" fmla="*/ 280 w 315"/>
                <a:gd name="T11" fmla="*/ 140 h 432"/>
                <a:gd name="T12" fmla="*/ 280 w 315"/>
                <a:gd name="T13" fmla="*/ 128 h 432"/>
                <a:gd name="T14" fmla="*/ 268 w 315"/>
                <a:gd name="T15" fmla="*/ 128 h 432"/>
                <a:gd name="T16" fmla="*/ 268 w 315"/>
                <a:gd name="T17" fmla="*/ 117 h 432"/>
                <a:gd name="T18" fmla="*/ 245 w 315"/>
                <a:gd name="T19" fmla="*/ 117 h 432"/>
                <a:gd name="T20" fmla="*/ 245 w 315"/>
                <a:gd name="T21" fmla="*/ 105 h 432"/>
                <a:gd name="T22" fmla="*/ 233 w 315"/>
                <a:gd name="T23" fmla="*/ 105 h 432"/>
                <a:gd name="T24" fmla="*/ 233 w 315"/>
                <a:gd name="T25" fmla="*/ 93 h 432"/>
                <a:gd name="T26" fmla="*/ 221 w 315"/>
                <a:gd name="T27" fmla="*/ 93 h 432"/>
                <a:gd name="T28" fmla="*/ 221 w 315"/>
                <a:gd name="T29" fmla="*/ 81 h 432"/>
                <a:gd name="T30" fmla="*/ 198 w 315"/>
                <a:gd name="T31" fmla="*/ 81 h 432"/>
                <a:gd name="T32" fmla="*/ 198 w 315"/>
                <a:gd name="T33" fmla="*/ 70 h 432"/>
                <a:gd name="T34" fmla="*/ 163 w 315"/>
                <a:gd name="T35" fmla="*/ 70 h 432"/>
                <a:gd name="T36" fmla="*/ 163 w 315"/>
                <a:gd name="T37" fmla="*/ 58 h 432"/>
                <a:gd name="T38" fmla="*/ 128 w 315"/>
                <a:gd name="T39" fmla="*/ 58 h 432"/>
                <a:gd name="T40" fmla="*/ 128 w 315"/>
                <a:gd name="T41" fmla="*/ 47 h 432"/>
                <a:gd name="T42" fmla="*/ 93 w 315"/>
                <a:gd name="T43" fmla="*/ 47 h 432"/>
                <a:gd name="T44" fmla="*/ 93 w 315"/>
                <a:gd name="T45" fmla="*/ 35 h 432"/>
                <a:gd name="T46" fmla="*/ 70 w 315"/>
                <a:gd name="T47" fmla="*/ 35 h 432"/>
                <a:gd name="T48" fmla="*/ 70 w 315"/>
                <a:gd name="T49" fmla="*/ 23 h 432"/>
                <a:gd name="T50" fmla="*/ 46 w 315"/>
                <a:gd name="T51" fmla="*/ 23 h 432"/>
                <a:gd name="T52" fmla="*/ 46 w 315"/>
                <a:gd name="T53" fmla="*/ 11 h 432"/>
                <a:gd name="T54" fmla="*/ 23 w 315"/>
                <a:gd name="T55" fmla="*/ 11 h 432"/>
                <a:gd name="T56" fmla="*/ 23 w 315"/>
                <a:gd name="T57" fmla="*/ 0 h 432"/>
                <a:gd name="T58" fmla="*/ 0 w 315"/>
                <a:gd name="T59" fmla="*/ 0 h 432"/>
                <a:gd name="T60" fmla="*/ 0 w 315"/>
                <a:gd name="T61" fmla="*/ 432 h 432"/>
                <a:gd name="T62" fmla="*/ 315 w 315"/>
                <a:gd name="T63" fmla="*/ 432 h 432"/>
                <a:gd name="T64" fmla="*/ 315 w 315"/>
                <a:gd name="T65" fmla="*/ 163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5" h="432">
                  <a:moveTo>
                    <a:pt x="315" y="163"/>
                  </a:moveTo>
                  <a:lnTo>
                    <a:pt x="303" y="163"/>
                  </a:lnTo>
                  <a:lnTo>
                    <a:pt x="303" y="151"/>
                  </a:lnTo>
                  <a:lnTo>
                    <a:pt x="291" y="151"/>
                  </a:lnTo>
                  <a:lnTo>
                    <a:pt x="291" y="140"/>
                  </a:lnTo>
                  <a:lnTo>
                    <a:pt x="280" y="140"/>
                  </a:lnTo>
                  <a:lnTo>
                    <a:pt x="280" y="128"/>
                  </a:lnTo>
                  <a:lnTo>
                    <a:pt x="268" y="128"/>
                  </a:lnTo>
                  <a:lnTo>
                    <a:pt x="268" y="117"/>
                  </a:lnTo>
                  <a:lnTo>
                    <a:pt x="245" y="117"/>
                  </a:lnTo>
                  <a:lnTo>
                    <a:pt x="245" y="105"/>
                  </a:lnTo>
                  <a:lnTo>
                    <a:pt x="233" y="105"/>
                  </a:lnTo>
                  <a:lnTo>
                    <a:pt x="233" y="93"/>
                  </a:lnTo>
                  <a:lnTo>
                    <a:pt x="221" y="93"/>
                  </a:lnTo>
                  <a:lnTo>
                    <a:pt x="221" y="81"/>
                  </a:lnTo>
                  <a:lnTo>
                    <a:pt x="198" y="81"/>
                  </a:lnTo>
                  <a:lnTo>
                    <a:pt x="198" y="70"/>
                  </a:lnTo>
                  <a:lnTo>
                    <a:pt x="163" y="70"/>
                  </a:lnTo>
                  <a:lnTo>
                    <a:pt x="163" y="58"/>
                  </a:lnTo>
                  <a:lnTo>
                    <a:pt x="128" y="58"/>
                  </a:lnTo>
                  <a:lnTo>
                    <a:pt x="128" y="47"/>
                  </a:lnTo>
                  <a:lnTo>
                    <a:pt x="93" y="47"/>
                  </a:lnTo>
                  <a:lnTo>
                    <a:pt x="93" y="35"/>
                  </a:lnTo>
                  <a:lnTo>
                    <a:pt x="70" y="35"/>
                  </a:lnTo>
                  <a:lnTo>
                    <a:pt x="70" y="23"/>
                  </a:lnTo>
                  <a:lnTo>
                    <a:pt x="46" y="23"/>
                  </a:lnTo>
                  <a:lnTo>
                    <a:pt x="46" y="11"/>
                  </a:lnTo>
                  <a:lnTo>
                    <a:pt x="23" y="11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432"/>
                  </a:lnTo>
                  <a:lnTo>
                    <a:pt x="315" y="432"/>
                  </a:lnTo>
                  <a:lnTo>
                    <a:pt x="315" y="163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" name="Freeform 16">
              <a:extLst>
                <a:ext uri="{FF2B5EF4-FFF2-40B4-BE49-F238E27FC236}">
                  <a16:creationId xmlns:a16="http://schemas.microsoft.com/office/drawing/2014/main" id="{02BB41CA-E779-D5E9-0A07-0A8042D3E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" y="3104"/>
              <a:ext cx="315" cy="432"/>
            </a:xfrm>
            <a:custGeom>
              <a:avLst/>
              <a:gdLst>
                <a:gd name="T0" fmla="*/ 315 w 315"/>
                <a:gd name="T1" fmla="*/ 163 h 432"/>
                <a:gd name="T2" fmla="*/ 303 w 315"/>
                <a:gd name="T3" fmla="*/ 163 h 432"/>
                <a:gd name="T4" fmla="*/ 303 w 315"/>
                <a:gd name="T5" fmla="*/ 151 h 432"/>
                <a:gd name="T6" fmla="*/ 291 w 315"/>
                <a:gd name="T7" fmla="*/ 151 h 432"/>
                <a:gd name="T8" fmla="*/ 291 w 315"/>
                <a:gd name="T9" fmla="*/ 140 h 432"/>
                <a:gd name="T10" fmla="*/ 280 w 315"/>
                <a:gd name="T11" fmla="*/ 140 h 432"/>
                <a:gd name="T12" fmla="*/ 280 w 315"/>
                <a:gd name="T13" fmla="*/ 128 h 432"/>
                <a:gd name="T14" fmla="*/ 268 w 315"/>
                <a:gd name="T15" fmla="*/ 128 h 432"/>
                <a:gd name="T16" fmla="*/ 268 w 315"/>
                <a:gd name="T17" fmla="*/ 117 h 432"/>
                <a:gd name="T18" fmla="*/ 245 w 315"/>
                <a:gd name="T19" fmla="*/ 117 h 432"/>
                <a:gd name="T20" fmla="*/ 245 w 315"/>
                <a:gd name="T21" fmla="*/ 105 h 432"/>
                <a:gd name="T22" fmla="*/ 233 w 315"/>
                <a:gd name="T23" fmla="*/ 105 h 432"/>
                <a:gd name="T24" fmla="*/ 233 w 315"/>
                <a:gd name="T25" fmla="*/ 93 h 432"/>
                <a:gd name="T26" fmla="*/ 221 w 315"/>
                <a:gd name="T27" fmla="*/ 93 h 432"/>
                <a:gd name="T28" fmla="*/ 221 w 315"/>
                <a:gd name="T29" fmla="*/ 81 h 432"/>
                <a:gd name="T30" fmla="*/ 198 w 315"/>
                <a:gd name="T31" fmla="*/ 81 h 432"/>
                <a:gd name="T32" fmla="*/ 198 w 315"/>
                <a:gd name="T33" fmla="*/ 70 h 432"/>
                <a:gd name="T34" fmla="*/ 163 w 315"/>
                <a:gd name="T35" fmla="*/ 70 h 432"/>
                <a:gd name="T36" fmla="*/ 163 w 315"/>
                <a:gd name="T37" fmla="*/ 58 h 432"/>
                <a:gd name="T38" fmla="*/ 128 w 315"/>
                <a:gd name="T39" fmla="*/ 58 h 432"/>
                <a:gd name="T40" fmla="*/ 128 w 315"/>
                <a:gd name="T41" fmla="*/ 47 h 432"/>
                <a:gd name="T42" fmla="*/ 93 w 315"/>
                <a:gd name="T43" fmla="*/ 47 h 432"/>
                <a:gd name="T44" fmla="*/ 93 w 315"/>
                <a:gd name="T45" fmla="*/ 35 h 432"/>
                <a:gd name="T46" fmla="*/ 70 w 315"/>
                <a:gd name="T47" fmla="*/ 35 h 432"/>
                <a:gd name="T48" fmla="*/ 70 w 315"/>
                <a:gd name="T49" fmla="*/ 23 h 432"/>
                <a:gd name="T50" fmla="*/ 46 w 315"/>
                <a:gd name="T51" fmla="*/ 23 h 432"/>
                <a:gd name="T52" fmla="*/ 46 w 315"/>
                <a:gd name="T53" fmla="*/ 11 h 432"/>
                <a:gd name="T54" fmla="*/ 23 w 315"/>
                <a:gd name="T55" fmla="*/ 11 h 432"/>
                <a:gd name="T56" fmla="*/ 23 w 315"/>
                <a:gd name="T57" fmla="*/ 0 h 432"/>
                <a:gd name="T58" fmla="*/ 0 w 315"/>
                <a:gd name="T59" fmla="*/ 0 h 432"/>
                <a:gd name="T60" fmla="*/ 0 w 315"/>
                <a:gd name="T61" fmla="*/ 432 h 432"/>
                <a:gd name="T62" fmla="*/ 315 w 315"/>
                <a:gd name="T63" fmla="*/ 432 h 432"/>
                <a:gd name="T64" fmla="*/ 315 w 315"/>
                <a:gd name="T65" fmla="*/ 163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5" h="432">
                  <a:moveTo>
                    <a:pt x="315" y="163"/>
                  </a:moveTo>
                  <a:lnTo>
                    <a:pt x="303" y="163"/>
                  </a:lnTo>
                  <a:lnTo>
                    <a:pt x="303" y="151"/>
                  </a:lnTo>
                  <a:lnTo>
                    <a:pt x="291" y="151"/>
                  </a:lnTo>
                  <a:lnTo>
                    <a:pt x="291" y="140"/>
                  </a:lnTo>
                  <a:lnTo>
                    <a:pt x="280" y="140"/>
                  </a:lnTo>
                  <a:lnTo>
                    <a:pt x="280" y="128"/>
                  </a:lnTo>
                  <a:lnTo>
                    <a:pt x="268" y="128"/>
                  </a:lnTo>
                  <a:lnTo>
                    <a:pt x="268" y="117"/>
                  </a:lnTo>
                  <a:lnTo>
                    <a:pt x="245" y="117"/>
                  </a:lnTo>
                  <a:lnTo>
                    <a:pt x="245" y="105"/>
                  </a:lnTo>
                  <a:lnTo>
                    <a:pt x="233" y="105"/>
                  </a:lnTo>
                  <a:lnTo>
                    <a:pt x="233" y="93"/>
                  </a:lnTo>
                  <a:lnTo>
                    <a:pt x="221" y="93"/>
                  </a:lnTo>
                  <a:lnTo>
                    <a:pt x="221" y="81"/>
                  </a:lnTo>
                  <a:lnTo>
                    <a:pt x="198" y="81"/>
                  </a:lnTo>
                  <a:lnTo>
                    <a:pt x="198" y="70"/>
                  </a:lnTo>
                  <a:lnTo>
                    <a:pt x="163" y="70"/>
                  </a:lnTo>
                  <a:lnTo>
                    <a:pt x="163" y="58"/>
                  </a:lnTo>
                  <a:lnTo>
                    <a:pt x="128" y="58"/>
                  </a:lnTo>
                  <a:lnTo>
                    <a:pt x="128" y="47"/>
                  </a:lnTo>
                  <a:lnTo>
                    <a:pt x="93" y="47"/>
                  </a:lnTo>
                  <a:lnTo>
                    <a:pt x="93" y="35"/>
                  </a:lnTo>
                  <a:lnTo>
                    <a:pt x="70" y="35"/>
                  </a:lnTo>
                  <a:lnTo>
                    <a:pt x="70" y="23"/>
                  </a:lnTo>
                  <a:lnTo>
                    <a:pt x="46" y="23"/>
                  </a:lnTo>
                  <a:lnTo>
                    <a:pt x="46" y="11"/>
                  </a:lnTo>
                  <a:lnTo>
                    <a:pt x="23" y="11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432"/>
                  </a:lnTo>
                  <a:lnTo>
                    <a:pt x="315" y="432"/>
                  </a:lnTo>
                  <a:lnTo>
                    <a:pt x="315" y="163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" name="Freeform 17">
              <a:extLst>
                <a:ext uri="{FF2B5EF4-FFF2-40B4-BE49-F238E27FC236}">
                  <a16:creationId xmlns:a16="http://schemas.microsoft.com/office/drawing/2014/main" id="{8E7F7C6D-7A97-CAD3-039B-EFCCA702A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9" y="464"/>
              <a:ext cx="2335" cy="2721"/>
            </a:xfrm>
            <a:custGeom>
              <a:avLst/>
              <a:gdLst>
                <a:gd name="T0" fmla="*/ 23 w 2335"/>
                <a:gd name="T1" fmla="*/ 888 h 2721"/>
                <a:gd name="T2" fmla="*/ 58 w 2335"/>
                <a:gd name="T3" fmla="*/ 981 h 2721"/>
                <a:gd name="T4" fmla="*/ 93 w 2335"/>
                <a:gd name="T5" fmla="*/ 1016 h 2721"/>
                <a:gd name="T6" fmla="*/ 128 w 2335"/>
                <a:gd name="T7" fmla="*/ 1051 h 2721"/>
                <a:gd name="T8" fmla="*/ 163 w 2335"/>
                <a:gd name="T9" fmla="*/ 1086 h 2721"/>
                <a:gd name="T10" fmla="*/ 198 w 2335"/>
                <a:gd name="T11" fmla="*/ 1121 h 2721"/>
                <a:gd name="T12" fmla="*/ 245 w 2335"/>
                <a:gd name="T13" fmla="*/ 1156 h 2721"/>
                <a:gd name="T14" fmla="*/ 280 w 2335"/>
                <a:gd name="T15" fmla="*/ 1191 h 2721"/>
                <a:gd name="T16" fmla="*/ 326 w 2335"/>
                <a:gd name="T17" fmla="*/ 1227 h 2721"/>
                <a:gd name="T18" fmla="*/ 362 w 2335"/>
                <a:gd name="T19" fmla="*/ 1261 h 2721"/>
                <a:gd name="T20" fmla="*/ 408 w 2335"/>
                <a:gd name="T21" fmla="*/ 1297 h 2721"/>
                <a:gd name="T22" fmla="*/ 443 w 2335"/>
                <a:gd name="T23" fmla="*/ 1331 h 2721"/>
                <a:gd name="T24" fmla="*/ 490 w 2335"/>
                <a:gd name="T25" fmla="*/ 1367 h 2721"/>
                <a:gd name="T26" fmla="*/ 525 w 2335"/>
                <a:gd name="T27" fmla="*/ 1402 h 2721"/>
                <a:gd name="T28" fmla="*/ 572 w 2335"/>
                <a:gd name="T29" fmla="*/ 1437 h 2721"/>
                <a:gd name="T30" fmla="*/ 607 w 2335"/>
                <a:gd name="T31" fmla="*/ 1472 h 2721"/>
                <a:gd name="T32" fmla="*/ 653 w 2335"/>
                <a:gd name="T33" fmla="*/ 1507 h 2721"/>
                <a:gd name="T34" fmla="*/ 688 w 2335"/>
                <a:gd name="T35" fmla="*/ 1542 h 2721"/>
                <a:gd name="T36" fmla="*/ 735 w 2335"/>
                <a:gd name="T37" fmla="*/ 1577 h 2721"/>
                <a:gd name="T38" fmla="*/ 770 w 2335"/>
                <a:gd name="T39" fmla="*/ 1612 h 2721"/>
                <a:gd name="T40" fmla="*/ 817 w 2335"/>
                <a:gd name="T41" fmla="*/ 1647 h 2721"/>
                <a:gd name="T42" fmla="*/ 863 w 2335"/>
                <a:gd name="T43" fmla="*/ 1682 h 2721"/>
                <a:gd name="T44" fmla="*/ 899 w 2335"/>
                <a:gd name="T45" fmla="*/ 1717 h 2721"/>
                <a:gd name="T46" fmla="*/ 945 w 2335"/>
                <a:gd name="T47" fmla="*/ 1752 h 2721"/>
                <a:gd name="T48" fmla="*/ 980 w 2335"/>
                <a:gd name="T49" fmla="*/ 1787 h 2721"/>
                <a:gd name="T50" fmla="*/ 1027 w 2335"/>
                <a:gd name="T51" fmla="*/ 1822 h 2721"/>
                <a:gd name="T52" fmla="*/ 1062 w 2335"/>
                <a:gd name="T53" fmla="*/ 1857 h 2721"/>
                <a:gd name="T54" fmla="*/ 1109 w 2335"/>
                <a:gd name="T55" fmla="*/ 1892 h 2721"/>
                <a:gd name="T56" fmla="*/ 1155 w 2335"/>
                <a:gd name="T57" fmla="*/ 1927 h 2721"/>
                <a:gd name="T58" fmla="*/ 1191 w 2335"/>
                <a:gd name="T59" fmla="*/ 1962 h 2721"/>
                <a:gd name="T60" fmla="*/ 1237 w 2335"/>
                <a:gd name="T61" fmla="*/ 1997 h 2721"/>
                <a:gd name="T62" fmla="*/ 1272 w 2335"/>
                <a:gd name="T63" fmla="*/ 2032 h 2721"/>
                <a:gd name="T64" fmla="*/ 1319 w 2335"/>
                <a:gd name="T65" fmla="*/ 2067 h 2721"/>
                <a:gd name="T66" fmla="*/ 1354 w 2335"/>
                <a:gd name="T67" fmla="*/ 2103 h 2721"/>
                <a:gd name="T68" fmla="*/ 1401 w 2335"/>
                <a:gd name="T69" fmla="*/ 2137 h 2721"/>
                <a:gd name="T70" fmla="*/ 1447 w 2335"/>
                <a:gd name="T71" fmla="*/ 2173 h 2721"/>
                <a:gd name="T72" fmla="*/ 1482 w 2335"/>
                <a:gd name="T73" fmla="*/ 2207 h 2721"/>
                <a:gd name="T74" fmla="*/ 1529 w 2335"/>
                <a:gd name="T75" fmla="*/ 2243 h 2721"/>
                <a:gd name="T76" fmla="*/ 1564 w 2335"/>
                <a:gd name="T77" fmla="*/ 2278 h 2721"/>
                <a:gd name="T78" fmla="*/ 1611 w 2335"/>
                <a:gd name="T79" fmla="*/ 2313 h 2721"/>
                <a:gd name="T80" fmla="*/ 1658 w 2335"/>
                <a:gd name="T81" fmla="*/ 2348 h 2721"/>
                <a:gd name="T82" fmla="*/ 1693 w 2335"/>
                <a:gd name="T83" fmla="*/ 2383 h 2721"/>
                <a:gd name="T84" fmla="*/ 1739 w 2335"/>
                <a:gd name="T85" fmla="*/ 2418 h 2721"/>
                <a:gd name="T86" fmla="*/ 1786 w 2335"/>
                <a:gd name="T87" fmla="*/ 2453 h 2721"/>
                <a:gd name="T88" fmla="*/ 1821 w 2335"/>
                <a:gd name="T89" fmla="*/ 2488 h 2721"/>
                <a:gd name="T90" fmla="*/ 1868 w 2335"/>
                <a:gd name="T91" fmla="*/ 2523 h 2721"/>
                <a:gd name="T92" fmla="*/ 1914 w 2335"/>
                <a:gd name="T93" fmla="*/ 2558 h 2721"/>
                <a:gd name="T94" fmla="*/ 1973 w 2335"/>
                <a:gd name="T95" fmla="*/ 2593 h 2721"/>
                <a:gd name="T96" fmla="*/ 2020 w 2335"/>
                <a:gd name="T97" fmla="*/ 2628 h 2721"/>
                <a:gd name="T98" fmla="*/ 2090 w 2335"/>
                <a:gd name="T99" fmla="*/ 2663 h 2721"/>
                <a:gd name="T100" fmla="*/ 2183 w 2335"/>
                <a:gd name="T101" fmla="*/ 2698 h 2721"/>
                <a:gd name="T102" fmla="*/ 2276 w 2335"/>
                <a:gd name="T103" fmla="*/ 2710 h 2721"/>
                <a:gd name="T104" fmla="*/ 2311 w 2335"/>
                <a:gd name="T105" fmla="*/ 2663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35" h="2721">
                  <a:moveTo>
                    <a:pt x="2335" y="0"/>
                  </a:moveTo>
                  <a:lnTo>
                    <a:pt x="0" y="0"/>
                  </a:lnTo>
                  <a:lnTo>
                    <a:pt x="0" y="829"/>
                  </a:lnTo>
                  <a:lnTo>
                    <a:pt x="11" y="829"/>
                  </a:lnTo>
                  <a:lnTo>
                    <a:pt x="11" y="888"/>
                  </a:lnTo>
                  <a:lnTo>
                    <a:pt x="23" y="888"/>
                  </a:lnTo>
                  <a:lnTo>
                    <a:pt x="23" y="923"/>
                  </a:lnTo>
                  <a:lnTo>
                    <a:pt x="35" y="923"/>
                  </a:lnTo>
                  <a:lnTo>
                    <a:pt x="35" y="958"/>
                  </a:lnTo>
                  <a:lnTo>
                    <a:pt x="46" y="958"/>
                  </a:lnTo>
                  <a:lnTo>
                    <a:pt x="46" y="981"/>
                  </a:lnTo>
                  <a:lnTo>
                    <a:pt x="58" y="981"/>
                  </a:lnTo>
                  <a:lnTo>
                    <a:pt x="58" y="993"/>
                  </a:lnTo>
                  <a:lnTo>
                    <a:pt x="70" y="993"/>
                  </a:lnTo>
                  <a:lnTo>
                    <a:pt x="70" y="1005"/>
                  </a:lnTo>
                  <a:lnTo>
                    <a:pt x="81" y="1005"/>
                  </a:lnTo>
                  <a:lnTo>
                    <a:pt x="81" y="1016"/>
                  </a:lnTo>
                  <a:lnTo>
                    <a:pt x="93" y="1016"/>
                  </a:lnTo>
                  <a:lnTo>
                    <a:pt x="93" y="1028"/>
                  </a:lnTo>
                  <a:lnTo>
                    <a:pt x="105" y="1028"/>
                  </a:lnTo>
                  <a:lnTo>
                    <a:pt x="105" y="1039"/>
                  </a:lnTo>
                  <a:lnTo>
                    <a:pt x="116" y="1039"/>
                  </a:lnTo>
                  <a:lnTo>
                    <a:pt x="116" y="1051"/>
                  </a:lnTo>
                  <a:lnTo>
                    <a:pt x="128" y="1051"/>
                  </a:lnTo>
                  <a:lnTo>
                    <a:pt x="128" y="1063"/>
                  </a:lnTo>
                  <a:lnTo>
                    <a:pt x="140" y="1063"/>
                  </a:lnTo>
                  <a:lnTo>
                    <a:pt x="140" y="1075"/>
                  </a:lnTo>
                  <a:lnTo>
                    <a:pt x="151" y="1075"/>
                  </a:lnTo>
                  <a:lnTo>
                    <a:pt x="151" y="1086"/>
                  </a:lnTo>
                  <a:lnTo>
                    <a:pt x="163" y="1086"/>
                  </a:lnTo>
                  <a:lnTo>
                    <a:pt x="163" y="1098"/>
                  </a:lnTo>
                  <a:lnTo>
                    <a:pt x="175" y="1098"/>
                  </a:lnTo>
                  <a:lnTo>
                    <a:pt x="175" y="1110"/>
                  </a:lnTo>
                  <a:lnTo>
                    <a:pt x="186" y="1110"/>
                  </a:lnTo>
                  <a:lnTo>
                    <a:pt x="186" y="1121"/>
                  </a:lnTo>
                  <a:lnTo>
                    <a:pt x="198" y="1121"/>
                  </a:lnTo>
                  <a:lnTo>
                    <a:pt x="198" y="1133"/>
                  </a:lnTo>
                  <a:lnTo>
                    <a:pt x="221" y="1133"/>
                  </a:lnTo>
                  <a:lnTo>
                    <a:pt x="221" y="1145"/>
                  </a:lnTo>
                  <a:lnTo>
                    <a:pt x="233" y="1145"/>
                  </a:lnTo>
                  <a:lnTo>
                    <a:pt x="233" y="1156"/>
                  </a:lnTo>
                  <a:lnTo>
                    <a:pt x="245" y="1156"/>
                  </a:lnTo>
                  <a:lnTo>
                    <a:pt x="245" y="1168"/>
                  </a:lnTo>
                  <a:lnTo>
                    <a:pt x="256" y="1168"/>
                  </a:lnTo>
                  <a:lnTo>
                    <a:pt x="256" y="1180"/>
                  </a:lnTo>
                  <a:lnTo>
                    <a:pt x="268" y="1180"/>
                  </a:lnTo>
                  <a:lnTo>
                    <a:pt x="268" y="1191"/>
                  </a:lnTo>
                  <a:lnTo>
                    <a:pt x="280" y="1191"/>
                  </a:lnTo>
                  <a:lnTo>
                    <a:pt x="280" y="1203"/>
                  </a:lnTo>
                  <a:lnTo>
                    <a:pt x="292" y="1203"/>
                  </a:lnTo>
                  <a:lnTo>
                    <a:pt x="292" y="1215"/>
                  </a:lnTo>
                  <a:lnTo>
                    <a:pt x="303" y="1215"/>
                  </a:lnTo>
                  <a:lnTo>
                    <a:pt x="303" y="1227"/>
                  </a:lnTo>
                  <a:lnTo>
                    <a:pt x="326" y="1227"/>
                  </a:lnTo>
                  <a:lnTo>
                    <a:pt x="326" y="1238"/>
                  </a:lnTo>
                  <a:lnTo>
                    <a:pt x="338" y="1238"/>
                  </a:lnTo>
                  <a:lnTo>
                    <a:pt x="338" y="1250"/>
                  </a:lnTo>
                  <a:lnTo>
                    <a:pt x="350" y="1250"/>
                  </a:lnTo>
                  <a:lnTo>
                    <a:pt x="350" y="1261"/>
                  </a:lnTo>
                  <a:lnTo>
                    <a:pt x="362" y="1261"/>
                  </a:lnTo>
                  <a:lnTo>
                    <a:pt x="362" y="1273"/>
                  </a:lnTo>
                  <a:lnTo>
                    <a:pt x="373" y="1273"/>
                  </a:lnTo>
                  <a:lnTo>
                    <a:pt x="373" y="1285"/>
                  </a:lnTo>
                  <a:lnTo>
                    <a:pt x="385" y="1285"/>
                  </a:lnTo>
                  <a:lnTo>
                    <a:pt x="385" y="1297"/>
                  </a:lnTo>
                  <a:lnTo>
                    <a:pt x="408" y="1297"/>
                  </a:lnTo>
                  <a:lnTo>
                    <a:pt x="408" y="1308"/>
                  </a:lnTo>
                  <a:lnTo>
                    <a:pt x="420" y="1308"/>
                  </a:lnTo>
                  <a:lnTo>
                    <a:pt x="420" y="1320"/>
                  </a:lnTo>
                  <a:lnTo>
                    <a:pt x="432" y="1320"/>
                  </a:lnTo>
                  <a:lnTo>
                    <a:pt x="432" y="1331"/>
                  </a:lnTo>
                  <a:lnTo>
                    <a:pt x="443" y="1331"/>
                  </a:lnTo>
                  <a:lnTo>
                    <a:pt x="443" y="1343"/>
                  </a:lnTo>
                  <a:lnTo>
                    <a:pt x="455" y="1343"/>
                  </a:lnTo>
                  <a:lnTo>
                    <a:pt x="455" y="1355"/>
                  </a:lnTo>
                  <a:lnTo>
                    <a:pt x="467" y="1355"/>
                  </a:lnTo>
                  <a:lnTo>
                    <a:pt x="467" y="1367"/>
                  </a:lnTo>
                  <a:lnTo>
                    <a:pt x="490" y="1367"/>
                  </a:lnTo>
                  <a:lnTo>
                    <a:pt x="490" y="1378"/>
                  </a:lnTo>
                  <a:lnTo>
                    <a:pt x="502" y="1378"/>
                  </a:lnTo>
                  <a:lnTo>
                    <a:pt x="502" y="1390"/>
                  </a:lnTo>
                  <a:lnTo>
                    <a:pt x="513" y="1390"/>
                  </a:lnTo>
                  <a:lnTo>
                    <a:pt x="513" y="1402"/>
                  </a:lnTo>
                  <a:lnTo>
                    <a:pt x="525" y="1402"/>
                  </a:lnTo>
                  <a:lnTo>
                    <a:pt x="525" y="1413"/>
                  </a:lnTo>
                  <a:lnTo>
                    <a:pt x="537" y="1413"/>
                  </a:lnTo>
                  <a:lnTo>
                    <a:pt x="537" y="1425"/>
                  </a:lnTo>
                  <a:lnTo>
                    <a:pt x="560" y="1425"/>
                  </a:lnTo>
                  <a:lnTo>
                    <a:pt x="560" y="1437"/>
                  </a:lnTo>
                  <a:lnTo>
                    <a:pt x="572" y="1437"/>
                  </a:lnTo>
                  <a:lnTo>
                    <a:pt x="572" y="1448"/>
                  </a:lnTo>
                  <a:lnTo>
                    <a:pt x="583" y="1448"/>
                  </a:lnTo>
                  <a:lnTo>
                    <a:pt x="583" y="1460"/>
                  </a:lnTo>
                  <a:lnTo>
                    <a:pt x="595" y="1460"/>
                  </a:lnTo>
                  <a:lnTo>
                    <a:pt x="595" y="1472"/>
                  </a:lnTo>
                  <a:lnTo>
                    <a:pt x="607" y="1472"/>
                  </a:lnTo>
                  <a:lnTo>
                    <a:pt x="607" y="1483"/>
                  </a:lnTo>
                  <a:lnTo>
                    <a:pt x="618" y="1483"/>
                  </a:lnTo>
                  <a:lnTo>
                    <a:pt x="618" y="1495"/>
                  </a:lnTo>
                  <a:lnTo>
                    <a:pt x="642" y="1495"/>
                  </a:lnTo>
                  <a:lnTo>
                    <a:pt x="642" y="1507"/>
                  </a:lnTo>
                  <a:lnTo>
                    <a:pt x="653" y="1507"/>
                  </a:lnTo>
                  <a:lnTo>
                    <a:pt x="653" y="1519"/>
                  </a:lnTo>
                  <a:lnTo>
                    <a:pt x="665" y="1519"/>
                  </a:lnTo>
                  <a:lnTo>
                    <a:pt x="665" y="1530"/>
                  </a:lnTo>
                  <a:lnTo>
                    <a:pt x="677" y="1530"/>
                  </a:lnTo>
                  <a:lnTo>
                    <a:pt x="677" y="1542"/>
                  </a:lnTo>
                  <a:lnTo>
                    <a:pt x="688" y="1542"/>
                  </a:lnTo>
                  <a:lnTo>
                    <a:pt x="688" y="1553"/>
                  </a:lnTo>
                  <a:lnTo>
                    <a:pt x="712" y="1553"/>
                  </a:lnTo>
                  <a:lnTo>
                    <a:pt x="712" y="1565"/>
                  </a:lnTo>
                  <a:lnTo>
                    <a:pt x="723" y="1565"/>
                  </a:lnTo>
                  <a:lnTo>
                    <a:pt x="723" y="1577"/>
                  </a:lnTo>
                  <a:lnTo>
                    <a:pt x="735" y="1577"/>
                  </a:lnTo>
                  <a:lnTo>
                    <a:pt x="735" y="1589"/>
                  </a:lnTo>
                  <a:lnTo>
                    <a:pt x="747" y="1589"/>
                  </a:lnTo>
                  <a:lnTo>
                    <a:pt x="747" y="1600"/>
                  </a:lnTo>
                  <a:lnTo>
                    <a:pt x="759" y="1600"/>
                  </a:lnTo>
                  <a:lnTo>
                    <a:pt x="759" y="1612"/>
                  </a:lnTo>
                  <a:lnTo>
                    <a:pt x="770" y="1612"/>
                  </a:lnTo>
                  <a:lnTo>
                    <a:pt x="770" y="1623"/>
                  </a:lnTo>
                  <a:lnTo>
                    <a:pt x="793" y="1623"/>
                  </a:lnTo>
                  <a:lnTo>
                    <a:pt x="793" y="1635"/>
                  </a:lnTo>
                  <a:lnTo>
                    <a:pt x="805" y="1635"/>
                  </a:lnTo>
                  <a:lnTo>
                    <a:pt x="805" y="1647"/>
                  </a:lnTo>
                  <a:lnTo>
                    <a:pt x="817" y="1647"/>
                  </a:lnTo>
                  <a:lnTo>
                    <a:pt x="817" y="1659"/>
                  </a:lnTo>
                  <a:lnTo>
                    <a:pt x="829" y="1659"/>
                  </a:lnTo>
                  <a:lnTo>
                    <a:pt x="829" y="1670"/>
                  </a:lnTo>
                  <a:lnTo>
                    <a:pt x="840" y="1670"/>
                  </a:lnTo>
                  <a:lnTo>
                    <a:pt x="840" y="1682"/>
                  </a:lnTo>
                  <a:lnTo>
                    <a:pt x="863" y="1682"/>
                  </a:lnTo>
                  <a:lnTo>
                    <a:pt x="863" y="1694"/>
                  </a:lnTo>
                  <a:lnTo>
                    <a:pt x="875" y="1694"/>
                  </a:lnTo>
                  <a:lnTo>
                    <a:pt x="875" y="1705"/>
                  </a:lnTo>
                  <a:lnTo>
                    <a:pt x="887" y="1705"/>
                  </a:lnTo>
                  <a:lnTo>
                    <a:pt x="887" y="1717"/>
                  </a:lnTo>
                  <a:lnTo>
                    <a:pt x="899" y="1717"/>
                  </a:lnTo>
                  <a:lnTo>
                    <a:pt x="899" y="1729"/>
                  </a:lnTo>
                  <a:lnTo>
                    <a:pt x="910" y="1729"/>
                  </a:lnTo>
                  <a:lnTo>
                    <a:pt x="910" y="1740"/>
                  </a:lnTo>
                  <a:lnTo>
                    <a:pt x="934" y="1740"/>
                  </a:lnTo>
                  <a:lnTo>
                    <a:pt x="934" y="1752"/>
                  </a:lnTo>
                  <a:lnTo>
                    <a:pt x="945" y="1752"/>
                  </a:lnTo>
                  <a:lnTo>
                    <a:pt x="945" y="1764"/>
                  </a:lnTo>
                  <a:lnTo>
                    <a:pt x="957" y="1764"/>
                  </a:lnTo>
                  <a:lnTo>
                    <a:pt x="957" y="1775"/>
                  </a:lnTo>
                  <a:lnTo>
                    <a:pt x="969" y="1775"/>
                  </a:lnTo>
                  <a:lnTo>
                    <a:pt x="969" y="1787"/>
                  </a:lnTo>
                  <a:lnTo>
                    <a:pt x="980" y="1787"/>
                  </a:lnTo>
                  <a:lnTo>
                    <a:pt x="980" y="1799"/>
                  </a:lnTo>
                  <a:lnTo>
                    <a:pt x="992" y="1799"/>
                  </a:lnTo>
                  <a:lnTo>
                    <a:pt x="992" y="1811"/>
                  </a:lnTo>
                  <a:lnTo>
                    <a:pt x="1015" y="1811"/>
                  </a:lnTo>
                  <a:lnTo>
                    <a:pt x="1015" y="1822"/>
                  </a:lnTo>
                  <a:lnTo>
                    <a:pt x="1027" y="1822"/>
                  </a:lnTo>
                  <a:lnTo>
                    <a:pt x="1027" y="1834"/>
                  </a:lnTo>
                  <a:lnTo>
                    <a:pt x="1039" y="1834"/>
                  </a:lnTo>
                  <a:lnTo>
                    <a:pt x="1039" y="1845"/>
                  </a:lnTo>
                  <a:lnTo>
                    <a:pt x="1051" y="1845"/>
                  </a:lnTo>
                  <a:lnTo>
                    <a:pt x="1051" y="1857"/>
                  </a:lnTo>
                  <a:lnTo>
                    <a:pt x="1062" y="1857"/>
                  </a:lnTo>
                  <a:lnTo>
                    <a:pt x="1062" y="1869"/>
                  </a:lnTo>
                  <a:lnTo>
                    <a:pt x="1085" y="1869"/>
                  </a:lnTo>
                  <a:lnTo>
                    <a:pt x="1085" y="1881"/>
                  </a:lnTo>
                  <a:lnTo>
                    <a:pt x="1097" y="1881"/>
                  </a:lnTo>
                  <a:lnTo>
                    <a:pt x="1097" y="1892"/>
                  </a:lnTo>
                  <a:lnTo>
                    <a:pt x="1109" y="1892"/>
                  </a:lnTo>
                  <a:lnTo>
                    <a:pt x="1109" y="1904"/>
                  </a:lnTo>
                  <a:lnTo>
                    <a:pt x="1121" y="1904"/>
                  </a:lnTo>
                  <a:lnTo>
                    <a:pt x="1121" y="1915"/>
                  </a:lnTo>
                  <a:lnTo>
                    <a:pt x="1132" y="1915"/>
                  </a:lnTo>
                  <a:lnTo>
                    <a:pt x="1132" y="1927"/>
                  </a:lnTo>
                  <a:lnTo>
                    <a:pt x="1155" y="1927"/>
                  </a:lnTo>
                  <a:lnTo>
                    <a:pt x="1155" y="1939"/>
                  </a:lnTo>
                  <a:lnTo>
                    <a:pt x="1167" y="1939"/>
                  </a:lnTo>
                  <a:lnTo>
                    <a:pt x="1167" y="1951"/>
                  </a:lnTo>
                  <a:lnTo>
                    <a:pt x="1179" y="1951"/>
                  </a:lnTo>
                  <a:lnTo>
                    <a:pt x="1179" y="1962"/>
                  </a:lnTo>
                  <a:lnTo>
                    <a:pt x="1191" y="1962"/>
                  </a:lnTo>
                  <a:lnTo>
                    <a:pt x="1191" y="1974"/>
                  </a:lnTo>
                  <a:lnTo>
                    <a:pt x="1202" y="1974"/>
                  </a:lnTo>
                  <a:lnTo>
                    <a:pt x="1202" y="1986"/>
                  </a:lnTo>
                  <a:lnTo>
                    <a:pt x="1214" y="1986"/>
                  </a:lnTo>
                  <a:lnTo>
                    <a:pt x="1214" y="1997"/>
                  </a:lnTo>
                  <a:lnTo>
                    <a:pt x="1237" y="1997"/>
                  </a:lnTo>
                  <a:lnTo>
                    <a:pt x="1237" y="2009"/>
                  </a:lnTo>
                  <a:lnTo>
                    <a:pt x="1249" y="2009"/>
                  </a:lnTo>
                  <a:lnTo>
                    <a:pt x="1249" y="2021"/>
                  </a:lnTo>
                  <a:lnTo>
                    <a:pt x="1261" y="2021"/>
                  </a:lnTo>
                  <a:lnTo>
                    <a:pt x="1261" y="2032"/>
                  </a:lnTo>
                  <a:lnTo>
                    <a:pt x="1272" y="2032"/>
                  </a:lnTo>
                  <a:lnTo>
                    <a:pt x="1272" y="2044"/>
                  </a:lnTo>
                  <a:lnTo>
                    <a:pt x="1284" y="2044"/>
                  </a:lnTo>
                  <a:lnTo>
                    <a:pt x="1284" y="2056"/>
                  </a:lnTo>
                  <a:lnTo>
                    <a:pt x="1307" y="2056"/>
                  </a:lnTo>
                  <a:lnTo>
                    <a:pt x="1307" y="2067"/>
                  </a:lnTo>
                  <a:lnTo>
                    <a:pt x="1319" y="2067"/>
                  </a:lnTo>
                  <a:lnTo>
                    <a:pt x="1319" y="2079"/>
                  </a:lnTo>
                  <a:lnTo>
                    <a:pt x="1331" y="2079"/>
                  </a:lnTo>
                  <a:lnTo>
                    <a:pt x="1331" y="2091"/>
                  </a:lnTo>
                  <a:lnTo>
                    <a:pt x="1342" y="2091"/>
                  </a:lnTo>
                  <a:lnTo>
                    <a:pt x="1342" y="2103"/>
                  </a:lnTo>
                  <a:lnTo>
                    <a:pt x="1354" y="2103"/>
                  </a:lnTo>
                  <a:lnTo>
                    <a:pt x="1354" y="2114"/>
                  </a:lnTo>
                  <a:lnTo>
                    <a:pt x="1377" y="2114"/>
                  </a:lnTo>
                  <a:lnTo>
                    <a:pt x="1377" y="2126"/>
                  </a:lnTo>
                  <a:lnTo>
                    <a:pt x="1389" y="2126"/>
                  </a:lnTo>
                  <a:lnTo>
                    <a:pt x="1389" y="2137"/>
                  </a:lnTo>
                  <a:lnTo>
                    <a:pt x="1401" y="2137"/>
                  </a:lnTo>
                  <a:lnTo>
                    <a:pt x="1401" y="2149"/>
                  </a:lnTo>
                  <a:lnTo>
                    <a:pt x="1412" y="2149"/>
                  </a:lnTo>
                  <a:lnTo>
                    <a:pt x="1412" y="2161"/>
                  </a:lnTo>
                  <a:lnTo>
                    <a:pt x="1424" y="2161"/>
                  </a:lnTo>
                  <a:lnTo>
                    <a:pt x="1424" y="2173"/>
                  </a:lnTo>
                  <a:lnTo>
                    <a:pt x="1447" y="2173"/>
                  </a:lnTo>
                  <a:lnTo>
                    <a:pt x="1447" y="2184"/>
                  </a:lnTo>
                  <a:lnTo>
                    <a:pt x="1459" y="2184"/>
                  </a:lnTo>
                  <a:lnTo>
                    <a:pt x="1459" y="2196"/>
                  </a:lnTo>
                  <a:lnTo>
                    <a:pt x="1471" y="2196"/>
                  </a:lnTo>
                  <a:lnTo>
                    <a:pt x="1471" y="2207"/>
                  </a:lnTo>
                  <a:lnTo>
                    <a:pt x="1482" y="2207"/>
                  </a:lnTo>
                  <a:lnTo>
                    <a:pt x="1482" y="2219"/>
                  </a:lnTo>
                  <a:lnTo>
                    <a:pt x="1494" y="2219"/>
                  </a:lnTo>
                  <a:lnTo>
                    <a:pt x="1494" y="2231"/>
                  </a:lnTo>
                  <a:lnTo>
                    <a:pt x="1518" y="2231"/>
                  </a:lnTo>
                  <a:lnTo>
                    <a:pt x="1518" y="2243"/>
                  </a:lnTo>
                  <a:lnTo>
                    <a:pt x="1529" y="2243"/>
                  </a:lnTo>
                  <a:lnTo>
                    <a:pt x="1529" y="2254"/>
                  </a:lnTo>
                  <a:lnTo>
                    <a:pt x="1541" y="2254"/>
                  </a:lnTo>
                  <a:lnTo>
                    <a:pt x="1541" y="2266"/>
                  </a:lnTo>
                  <a:lnTo>
                    <a:pt x="1552" y="2266"/>
                  </a:lnTo>
                  <a:lnTo>
                    <a:pt x="1552" y="2278"/>
                  </a:lnTo>
                  <a:lnTo>
                    <a:pt x="1564" y="2278"/>
                  </a:lnTo>
                  <a:lnTo>
                    <a:pt x="1564" y="2289"/>
                  </a:lnTo>
                  <a:lnTo>
                    <a:pt x="1588" y="2289"/>
                  </a:lnTo>
                  <a:lnTo>
                    <a:pt x="1588" y="2301"/>
                  </a:lnTo>
                  <a:lnTo>
                    <a:pt x="1599" y="2301"/>
                  </a:lnTo>
                  <a:lnTo>
                    <a:pt x="1599" y="2313"/>
                  </a:lnTo>
                  <a:lnTo>
                    <a:pt x="1611" y="2313"/>
                  </a:lnTo>
                  <a:lnTo>
                    <a:pt x="1611" y="2324"/>
                  </a:lnTo>
                  <a:lnTo>
                    <a:pt x="1622" y="2324"/>
                  </a:lnTo>
                  <a:lnTo>
                    <a:pt x="1622" y="2336"/>
                  </a:lnTo>
                  <a:lnTo>
                    <a:pt x="1634" y="2336"/>
                  </a:lnTo>
                  <a:lnTo>
                    <a:pt x="1634" y="2348"/>
                  </a:lnTo>
                  <a:lnTo>
                    <a:pt x="1658" y="2348"/>
                  </a:lnTo>
                  <a:lnTo>
                    <a:pt x="1658" y="2359"/>
                  </a:lnTo>
                  <a:lnTo>
                    <a:pt x="1669" y="2359"/>
                  </a:lnTo>
                  <a:lnTo>
                    <a:pt x="1669" y="2371"/>
                  </a:lnTo>
                  <a:lnTo>
                    <a:pt x="1681" y="2371"/>
                  </a:lnTo>
                  <a:lnTo>
                    <a:pt x="1681" y="2383"/>
                  </a:lnTo>
                  <a:lnTo>
                    <a:pt x="1693" y="2383"/>
                  </a:lnTo>
                  <a:lnTo>
                    <a:pt x="1693" y="2395"/>
                  </a:lnTo>
                  <a:lnTo>
                    <a:pt x="1704" y="2395"/>
                  </a:lnTo>
                  <a:lnTo>
                    <a:pt x="1704" y="2406"/>
                  </a:lnTo>
                  <a:lnTo>
                    <a:pt x="1728" y="2406"/>
                  </a:lnTo>
                  <a:lnTo>
                    <a:pt x="1728" y="2418"/>
                  </a:lnTo>
                  <a:lnTo>
                    <a:pt x="1739" y="2418"/>
                  </a:lnTo>
                  <a:lnTo>
                    <a:pt x="1739" y="2429"/>
                  </a:lnTo>
                  <a:lnTo>
                    <a:pt x="1751" y="2429"/>
                  </a:lnTo>
                  <a:lnTo>
                    <a:pt x="1751" y="2441"/>
                  </a:lnTo>
                  <a:lnTo>
                    <a:pt x="1763" y="2441"/>
                  </a:lnTo>
                  <a:lnTo>
                    <a:pt x="1763" y="2453"/>
                  </a:lnTo>
                  <a:lnTo>
                    <a:pt x="1786" y="2453"/>
                  </a:lnTo>
                  <a:lnTo>
                    <a:pt x="1786" y="2465"/>
                  </a:lnTo>
                  <a:lnTo>
                    <a:pt x="1798" y="2465"/>
                  </a:lnTo>
                  <a:lnTo>
                    <a:pt x="1798" y="2476"/>
                  </a:lnTo>
                  <a:lnTo>
                    <a:pt x="1810" y="2476"/>
                  </a:lnTo>
                  <a:lnTo>
                    <a:pt x="1810" y="2488"/>
                  </a:lnTo>
                  <a:lnTo>
                    <a:pt x="1821" y="2488"/>
                  </a:lnTo>
                  <a:lnTo>
                    <a:pt x="1821" y="2499"/>
                  </a:lnTo>
                  <a:lnTo>
                    <a:pt x="1844" y="2499"/>
                  </a:lnTo>
                  <a:lnTo>
                    <a:pt x="1844" y="2511"/>
                  </a:lnTo>
                  <a:lnTo>
                    <a:pt x="1856" y="2511"/>
                  </a:lnTo>
                  <a:lnTo>
                    <a:pt x="1856" y="2523"/>
                  </a:lnTo>
                  <a:lnTo>
                    <a:pt x="1868" y="2523"/>
                  </a:lnTo>
                  <a:lnTo>
                    <a:pt x="1868" y="2535"/>
                  </a:lnTo>
                  <a:lnTo>
                    <a:pt x="1891" y="2535"/>
                  </a:lnTo>
                  <a:lnTo>
                    <a:pt x="1891" y="2546"/>
                  </a:lnTo>
                  <a:lnTo>
                    <a:pt x="1903" y="2546"/>
                  </a:lnTo>
                  <a:lnTo>
                    <a:pt x="1903" y="2558"/>
                  </a:lnTo>
                  <a:lnTo>
                    <a:pt x="1914" y="2558"/>
                  </a:lnTo>
                  <a:lnTo>
                    <a:pt x="1914" y="2570"/>
                  </a:lnTo>
                  <a:lnTo>
                    <a:pt x="1938" y="2570"/>
                  </a:lnTo>
                  <a:lnTo>
                    <a:pt x="1938" y="2581"/>
                  </a:lnTo>
                  <a:lnTo>
                    <a:pt x="1950" y="2581"/>
                  </a:lnTo>
                  <a:lnTo>
                    <a:pt x="1950" y="2593"/>
                  </a:lnTo>
                  <a:lnTo>
                    <a:pt x="1973" y="2593"/>
                  </a:lnTo>
                  <a:lnTo>
                    <a:pt x="1973" y="2605"/>
                  </a:lnTo>
                  <a:lnTo>
                    <a:pt x="1985" y="2605"/>
                  </a:lnTo>
                  <a:lnTo>
                    <a:pt x="1985" y="2616"/>
                  </a:lnTo>
                  <a:lnTo>
                    <a:pt x="1996" y="2616"/>
                  </a:lnTo>
                  <a:lnTo>
                    <a:pt x="1996" y="2628"/>
                  </a:lnTo>
                  <a:lnTo>
                    <a:pt x="2020" y="2628"/>
                  </a:lnTo>
                  <a:lnTo>
                    <a:pt x="2020" y="2640"/>
                  </a:lnTo>
                  <a:lnTo>
                    <a:pt x="2043" y="2640"/>
                  </a:lnTo>
                  <a:lnTo>
                    <a:pt x="2043" y="2651"/>
                  </a:lnTo>
                  <a:lnTo>
                    <a:pt x="2066" y="2651"/>
                  </a:lnTo>
                  <a:lnTo>
                    <a:pt x="2066" y="2663"/>
                  </a:lnTo>
                  <a:lnTo>
                    <a:pt x="2090" y="2663"/>
                  </a:lnTo>
                  <a:lnTo>
                    <a:pt x="2090" y="2675"/>
                  </a:lnTo>
                  <a:lnTo>
                    <a:pt x="2113" y="2675"/>
                  </a:lnTo>
                  <a:lnTo>
                    <a:pt x="2113" y="2687"/>
                  </a:lnTo>
                  <a:lnTo>
                    <a:pt x="2148" y="2687"/>
                  </a:lnTo>
                  <a:lnTo>
                    <a:pt x="2148" y="2698"/>
                  </a:lnTo>
                  <a:lnTo>
                    <a:pt x="2183" y="2698"/>
                  </a:lnTo>
                  <a:lnTo>
                    <a:pt x="2183" y="2710"/>
                  </a:lnTo>
                  <a:lnTo>
                    <a:pt x="2218" y="2710"/>
                  </a:lnTo>
                  <a:lnTo>
                    <a:pt x="2218" y="2721"/>
                  </a:lnTo>
                  <a:lnTo>
                    <a:pt x="2253" y="2721"/>
                  </a:lnTo>
                  <a:lnTo>
                    <a:pt x="2253" y="2710"/>
                  </a:lnTo>
                  <a:lnTo>
                    <a:pt x="2276" y="2710"/>
                  </a:lnTo>
                  <a:lnTo>
                    <a:pt x="2276" y="2698"/>
                  </a:lnTo>
                  <a:lnTo>
                    <a:pt x="2288" y="2698"/>
                  </a:lnTo>
                  <a:lnTo>
                    <a:pt x="2288" y="2687"/>
                  </a:lnTo>
                  <a:lnTo>
                    <a:pt x="2300" y="2687"/>
                  </a:lnTo>
                  <a:lnTo>
                    <a:pt x="2300" y="2663"/>
                  </a:lnTo>
                  <a:lnTo>
                    <a:pt x="2311" y="2663"/>
                  </a:lnTo>
                  <a:lnTo>
                    <a:pt x="2311" y="2628"/>
                  </a:lnTo>
                  <a:lnTo>
                    <a:pt x="2323" y="2628"/>
                  </a:lnTo>
                  <a:lnTo>
                    <a:pt x="2323" y="2313"/>
                  </a:lnTo>
                  <a:lnTo>
                    <a:pt x="2335" y="2313"/>
                  </a:lnTo>
                  <a:lnTo>
                    <a:pt x="2335" y="0"/>
                  </a:lnTo>
                  <a:close/>
                </a:path>
              </a:pathLst>
            </a:custGeom>
            <a:solidFill>
              <a:srgbClr val="FDF3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" name="Freeform 18">
              <a:extLst>
                <a:ext uri="{FF2B5EF4-FFF2-40B4-BE49-F238E27FC236}">
                  <a16:creationId xmlns:a16="http://schemas.microsoft.com/office/drawing/2014/main" id="{1B3BC18F-AD9B-CC64-6AFB-4054BE225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9" y="464"/>
              <a:ext cx="2335" cy="2721"/>
            </a:xfrm>
            <a:custGeom>
              <a:avLst/>
              <a:gdLst>
                <a:gd name="T0" fmla="*/ 23 w 2335"/>
                <a:gd name="T1" fmla="*/ 888 h 2721"/>
                <a:gd name="T2" fmla="*/ 58 w 2335"/>
                <a:gd name="T3" fmla="*/ 981 h 2721"/>
                <a:gd name="T4" fmla="*/ 93 w 2335"/>
                <a:gd name="T5" fmla="*/ 1016 h 2721"/>
                <a:gd name="T6" fmla="*/ 128 w 2335"/>
                <a:gd name="T7" fmla="*/ 1051 h 2721"/>
                <a:gd name="T8" fmla="*/ 163 w 2335"/>
                <a:gd name="T9" fmla="*/ 1086 h 2721"/>
                <a:gd name="T10" fmla="*/ 198 w 2335"/>
                <a:gd name="T11" fmla="*/ 1121 h 2721"/>
                <a:gd name="T12" fmla="*/ 245 w 2335"/>
                <a:gd name="T13" fmla="*/ 1156 h 2721"/>
                <a:gd name="T14" fmla="*/ 280 w 2335"/>
                <a:gd name="T15" fmla="*/ 1191 h 2721"/>
                <a:gd name="T16" fmla="*/ 326 w 2335"/>
                <a:gd name="T17" fmla="*/ 1227 h 2721"/>
                <a:gd name="T18" fmla="*/ 362 w 2335"/>
                <a:gd name="T19" fmla="*/ 1261 h 2721"/>
                <a:gd name="T20" fmla="*/ 408 w 2335"/>
                <a:gd name="T21" fmla="*/ 1297 h 2721"/>
                <a:gd name="T22" fmla="*/ 443 w 2335"/>
                <a:gd name="T23" fmla="*/ 1331 h 2721"/>
                <a:gd name="T24" fmla="*/ 490 w 2335"/>
                <a:gd name="T25" fmla="*/ 1367 h 2721"/>
                <a:gd name="T26" fmla="*/ 525 w 2335"/>
                <a:gd name="T27" fmla="*/ 1402 h 2721"/>
                <a:gd name="T28" fmla="*/ 572 w 2335"/>
                <a:gd name="T29" fmla="*/ 1437 h 2721"/>
                <a:gd name="T30" fmla="*/ 607 w 2335"/>
                <a:gd name="T31" fmla="*/ 1472 h 2721"/>
                <a:gd name="T32" fmla="*/ 653 w 2335"/>
                <a:gd name="T33" fmla="*/ 1507 h 2721"/>
                <a:gd name="T34" fmla="*/ 688 w 2335"/>
                <a:gd name="T35" fmla="*/ 1542 h 2721"/>
                <a:gd name="T36" fmla="*/ 735 w 2335"/>
                <a:gd name="T37" fmla="*/ 1577 h 2721"/>
                <a:gd name="T38" fmla="*/ 770 w 2335"/>
                <a:gd name="T39" fmla="*/ 1612 h 2721"/>
                <a:gd name="T40" fmla="*/ 817 w 2335"/>
                <a:gd name="T41" fmla="*/ 1647 h 2721"/>
                <a:gd name="T42" fmla="*/ 863 w 2335"/>
                <a:gd name="T43" fmla="*/ 1682 h 2721"/>
                <a:gd name="T44" fmla="*/ 899 w 2335"/>
                <a:gd name="T45" fmla="*/ 1717 h 2721"/>
                <a:gd name="T46" fmla="*/ 945 w 2335"/>
                <a:gd name="T47" fmla="*/ 1752 h 2721"/>
                <a:gd name="T48" fmla="*/ 980 w 2335"/>
                <a:gd name="T49" fmla="*/ 1787 h 2721"/>
                <a:gd name="T50" fmla="*/ 1027 w 2335"/>
                <a:gd name="T51" fmla="*/ 1822 h 2721"/>
                <a:gd name="T52" fmla="*/ 1062 w 2335"/>
                <a:gd name="T53" fmla="*/ 1857 h 2721"/>
                <a:gd name="T54" fmla="*/ 1109 w 2335"/>
                <a:gd name="T55" fmla="*/ 1892 h 2721"/>
                <a:gd name="T56" fmla="*/ 1155 w 2335"/>
                <a:gd name="T57" fmla="*/ 1927 h 2721"/>
                <a:gd name="T58" fmla="*/ 1191 w 2335"/>
                <a:gd name="T59" fmla="*/ 1962 h 2721"/>
                <a:gd name="T60" fmla="*/ 1237 w 2335"/>
                <a:gd name="T61" fmla="*/ 1997 h 2721"/>
                <a:gd name="T62" fmla="*/ 1272 w 2335"/>
                <a:gd name="T63" fmla="*/ 2032 h 2721"/>
                <a:gd name="T64" fmla="*/ 1319 w 2335"/>
                <a:gd name="T65" fmla="*/ 2067 h 2721"/>
                <a:gd name="T66" fmla="*/ 1354 w 2335"/>
                <a:gd name="T67" fmla="*/ 2103 h 2721"/>
                <a:gd name="T68" fmla="*/ 1401 w 2335"/>
                <a:gd name="T69" fmla="*/ 2137 h 2721"/>
                <a:gd name="T70" fmla="*/ 1447 w 2335"/>
                <a:gd name="T71" fmla="*/ 2173 h 2721"/>
                <a:gd name="T72" fmla="*/ 1482 w 2335"/>
                <a:gd name="T73" fmla="*/ 2207 h 2721"/>
                <a:gd name="T74" fmla="*/ 1529 w 2335"/>
                <a:gd name="T75" fmla="*/ 2243 h 2721"/>
                <a:gd name="T76" fmla="*/ 1564 w 2335"/>
                <a:gd name="T77" fmla="*/ 2278 h 2721"/>
                <a:gd name="T78" fmla="*/ 1611 w 2335"/>
                <a:gd name="T79" fmla="*/ 2313 h 2721"/>
                <a:gd name="T80" fmla="*/ 1658 w 2335"/>
                <a:gd name="T81" fmla="*/ 2348 h 2721"/>
                <a:gd name="T82" fmla="*/ 1693 w 2335"/>
                <a:gd name="T83" fmla="*/ 2383 h 2721"/>
                <a:gd name="T84" fmla="*/ 1739 w 2335"/>
                <a:gd name="T85" fmla="*/ 2418 h 2721"/>
                <a:gd name="T86" fmla="*/ 1786 w 2335"/>
                <a:gd name="T87" fmla="*/ 2453 h 2721"/>
                <a:gd name="T88" fmla="*/ 1821 w 2335"/>
                <a:gd name="T89" fmla="*/ 2488 h 2721"/>
                <a:gd name="T90" fmla="*/ 1868 w 2335"/>
                <a:gd name="T91" fmla="*/ 2523 h 2721"/>
                <a:gd name="T92" fmla="*/ 1914 w 2335"/>
                <a:gd name="T93" fmla="*/ 2558 h 2721"/>
                <a:gd name="T94" fmla="*/ 1973 w 2335"/>
                <a:gd name="T95" fmla="*/ 2593 h 2721"/>
                <a:gd name="T96" fmla="*/ 2020 w 2335"/>
                <a:gd name="T97" fmla="*/ 2628 h 2721"/>
                <a:gd name="T98" fmla="*/ 2090 w 2335"/>
                <a:gd name="T99" fmla="*/ 2663 h 2721"/>
                <a:gd name="T100" fmla="*/ 2183 w 2335"/>
                <a:gd name="T101" fmla="*/ 2698 h 2721"/>
                <a:gd name="T102" fmla="*/ 2276 w 2335"/>
                <a:gd name="T103" fmla="*/ 2710 h 2721"/>
                <a:gd name="T104" fmla="*/ 2311 w 2335"/>
                <a:gd name="T105" fmla="*/ 2663 h 2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35" h="2721">
                  <a:moveTo>
                    <a:pt x="2335" y="0"/>
                  </a:moveTo>
                  <a:lnTo>
                    <a:pt x="0" y="0"/>
                  </a:lnTo>
                  <a:lnTo>
                    <a:pt x="0" y="829"/>
                  </a:lnTo>
                  <a:lnTo>
                    <a:pt x="11" y="829"/>
                  </a:lnTo>
                  <a:lnTo>
                    <a:pt x="11" y="888"/>
                  </a:lnTo>
                  <a:lnTo>
                    <a:pt x="23" y="888"/>
                  </a:lnTo>
                  <a:lnTo>
                    <a:pt x="23" y="923"/>
                  </a:lnTo>
                  <a:lnTo>
                    <a:pt x="35" y="923"/>
                  </a:lnTo>
                  <a:lnTo>
                    <a:pt x="35" y="958"/>
                  </a:lnTo>
                  <a:lnTo>
                    <a:pt x="46" y="958"/>
                  </a:lnTo>
                  <a:lnTo>
                    <a:pt x="46" y="981"/>
                  </a:lnTo>
                  <a:lnTo>
                    <a:pt x="58" y="981"/>
                  </a:lnTo>
                  <a:lnTo>
                    <a:pt x="58" y="993"/>
                  </a:lnTo>
                  <a:lnTo>
                    <a:pt x="70" y="993"/>
                  </a:lnTo>
                  <a:lnTo>
                    <a:pt x="70" y="1005"/>
                  </a:lnTo>
                  <a:lnTo>
                    <a:pt x="81" y="1005"/>
                  </a:lnTo>
                  <a:lnTo>
                    <a:pt x="81" y="1016"/>
                  </a:lnTo>
                  <a:lnTo>
                    <a:pt x="93" y="1016"/>
                  </a:lnTo>
                  <a:lnTo>
                    <a:pt x="93" y="1028"/>
                  </a:lnTo>
                  <a:lnTo>
                    <a:pt x="105" y="1028"/>
                  </a:lnTo>
                  <a:lnTo>
                    <a:pt x="105" y="1039"/>
                  </a:lnTo>
                  <a:lnTo>
                    <a:pt x="116" y="1039"/>
                  </a:lnTo>
                  <a:lnTo>
                    <a:pt x="116" y="1051"/>
                  </a:lnTo>
                  <a:lnTo>
                    <a:pt x="128" y="1051"/>
                  </a:lnTo>
                  <a:lnTo>
                    <a:pt x="128" y="1063"/>
                  </a:lnTo>
                  <a:lnTo>
                    <a:pt x="140" y="1063"/>
                  </a:lnTo>
                  <a:lnTo>
                    <a:pt x="140" y="1075"/>
                  </a:lnTo>
                  <a:lnTo>
                    <a:pt x="151" y="1075"/>
                  </a:lnTo>
                  <a:lnTo>
                    <a:pt x="151" y="1086"/>
                  </a:lnTo>
                  <a:lnTo>
                    <a:pt x="163" y="1086"/>
                  </a:lnTo>
                  <a:lnTo>
                    <a:pt x="163" y="1098"/>
                  </a:lnTo>
                  <a:lnTo>
                    <a:pt x="175" y="1098"/>
                  </a:lnTo>
                  <a:lnTo>
                    <a:pt x="175" y="1110"/>
                  </a:lnTo>
                  <a:lnTo>
                    <a:pt x="186" y="1110"/>
                  </a:lnTo>
                  <a:lnTo>
                    <a:pt x="186" y="1121"/>
                  </a:lnTo>
                  <a:lnTo>
                    <a:pt x="198" y="1121"/>
                  </a:lnTo>
                  <a:lnTo>
                    <a:pt x="198" y="1133"/>
                  </a:lnTo>
                  <a:lnTo>
                    <a:pt x="221" y="1133"/>
                  </a:lnTo>
                  <a:lnTo>
                    <a:pt x="221" y="1145"/>
                  </a:lnTo>
                  <a:lnTo>
                    <a:pt x="233" y="1145"/>
                  </a:lnTo>
                  <a:lnTo>
                    <a:pt x="233" y="1156"/>
                  </a:lnTo>
                  <a:lnTo>
                    <a:pt x="245" y="1156"/>
                  </a:lnTo>
                  <a:lnTo>
                    <a:pt x="245" y="1168"/>
                  </a:lnTo>
                  <a:lnTo>
                    <a:pt x="256" y="1168"/>
                  </a:lnTo>
                  <a:lnTo>
                    <a:pt x="256" y="1180"/>
                  </a:lnTo>
                  <a:lnTo>
                    <a:pt x="268" y="1180"/>
                  </a:lnTo>
                  <a:lnTo>
                    <a:pt x="268" y="1191"/>
                  </a:lnTo>
                  <a:lnTo>
                    <a:pt x="280" y="1191"/>
                  </a:lnTo>
                  <a:lnTo>
                    <a:pt x="280" y="1203"/>
                  </a:lnTo>
                  <a:lnTo>
                    <a:pt x="292" y="1203"/>
                  </a:lnTo>
                  <a:lnTo>
                    <a:pt x="292" y="1215"/>
                  </a:lnTo>
                  <a:lnTo>
                    <a:pt x="303" y="1215"/>
                  </a:lnTo>
                  <a:lnTo>
                    <a:pt x="303" y="1227"/>
                  </a:lnTo>
                  <a:lnTo>
                    <a:pt x="326" y="1227"/>
                  </a:lnTo>
                  <a:lnTo>
                    <a:pt x="326" y="1238"/>
                  </a:lnTo>
                  <a:lnTo>
                    <a:pt x="338" y="1238"/>
                  </a:lnTo>
                  <a:lnTo>
                    <a:pt x="338" y="1250"/>
                  </a:lnTo>
                  <a:lnTo>
                    <a:pt x="350" y="1250"/>
                  </a:lnTo>
                  <a:lnTo>
                    <a:pt x="350" y="1261"/>
                  </a:lnTo>
                  <a:lnTo>
                    <a:pt x="362" y="1261"/>
                  </a:lnTo>
                  <a:lnTo>
                    <a:pt x="362" y="1273"/>
                  </a:lnTo>
                  <a:lnTo>
                    <a:pt x="373" y="1273"/>
                  </a:lnTo>
                  <a:lnTo>
                    <a:pt x="373" y="1285"/>
                  </a:lnTo>
                  <a:lnTo>
                    <a:pt x="385" y="1285"/>
                  </a:lnTo>
                  <a:lnTo>
                    <a:pt x="385" y="1297"/>
                  </a:lnTo>
                  <a:lnTo>
                    <a:pt x="408" y="1297"/>
                  </a:lnTo>
                  <a:lnTo>
                    <a:pt x="408" y="1308"/>
                  </a:lnTo>
                  <a:lnTo>
                    <a:pt x="420" y="1308"/>
                  </a:lnTo>
                  <a:lnTo>
                    <a:pt x="420" y="1320"/>
                  </a:lnTo>
                  <a:lnTo>
                    <a:pt x="432" y="1320"/>
                  </a:lnTo>
                  <a:lnTo>
                    <a:pt x="432" y="1331"/>
                  </a:lnTo>
                  <a:lnTo>
                    <a:pt x="443" y="1331"/>
                  </a:lnTo>
                  <a:lnTo>
                    <a:pt x="443" y="1343"/>
                  </a:lnTo>
                  <a:lnTo>
                    <a:pt x="455" y="1343"/>
                  </a:lnTo>
                  <a:lnTo>
                    <a:pt x="455" y="1355"/>
                  </a:lnTo>
                  <a:lnTo>
                    <a:pt x="467" y="1355"/>
                  </a:lnTo>
                  <a:lnTo>
                    <a:pt x="467" y="1367"/>
                  </a:lnTo>
                  <a:lnTo>
                    <a:pt x="490" y="1367"/>
                  </a:lnTo>
                  <a:lnTo>
                    <a:pt x="490" y="1378"/>
                  </a:lnTo>
                  <a:lnTo>
                    <a:pt x="502" y="1378"/>
                  </a:lnTo>
                  <a:lnTo>
                    <a:pt x="502" y="1390"/>
                  </a:lnTo>
                  <a:lnTo>
                    <a:pt x="513" y="1390"/>
                  </a:lnTo>
                  <a:lnTo>
                    <a:pt x="513" y="1402"/>
                  </a:lnTo>
                  <a:lnTo>
                    <a:pt x="525" y="1402"/>
                  </a:lnTo>
                  <a:lnTo>
                    <a:pt x="525" y="1413"/>
                  </a:lnTo>
                  <a:lnTo>
                    <a:pt x="537" y="1413"/>
                  </a:lnTo>
                  <a:lnTo>
                    <a:pt x="537" y="1425"/>
                  </a:lnTo>
                  <a:lnTo>
                    <a:pt x="560" y="1425"/>
                  </a:lnTo>
                  <a:lnTo>
                    <a:pt x="560" y="1437"/>
                  </a:lnTo>
                  <a:lnTo>
                    <a:pt x="572" y="1437"/>
                  </a:lnTo>
                  <a:lnTo>
                    <a:pt x="572" y="1448"/>
                  </a:lnTo>
                  <a:lnTo>
                    <a:pt x="583" y="1448"/>
                  </a:lnTo>
                  <a:lnTo>
                    <a:pt x="583" y="1460"/>
                  </a:lnTo>
                  <a:lnTo>
                    <a:pt x="595" y="1460"/>
                  </a:lnTo>
                  <a:lnTo>
                    <a:pt x="595" y="1472"/>
                  </a:lnTo>
                  <a:lnTo>
                    <a:pt x="607" y="1472"/>
                  </a:lnTo>
                  <a:lnTo>
                    <a:pt x="607" y="1483"/>
                  </a:lnTo>
                  <a:lnTo>
                    <a:pt x="618" y="1483"/>
                  </a:lnTo>
                  <a:lnTo>
                    <a:pt x="618" y="1495"/>
                  </a:lnTo>
                  <a:lnTo>
                    <a:pt x="642" y="1495"/>
                  </a:lnTo>
                  <a:lnTo>
                    <a:pt x="642" y="1507"/>
                  </a:lnTo>
                  <a:lnTo>
                    <a:pt x="653" y="1507"/>
                  </a:lnTo>
                  <a:lnTo>
                    <a:pt x="653" y="1519"/>
                  </a:lnTo>
                  <a:lnTo>
                    <a:pt x="665" y="1519"/>
                  </a:lnTo>
                  <a:lnTo>
                    <a:pt x="665" y="1530"/>
                  </a:lnTo>
                  <a:lnTo>
                    <a:pt x="677" y="1530"/>
                  </a:lnTo>
                  <a:lnTo>
                    <a:pt x="677" y="1542"/>
                  </a:lnTo>
                  <a:lnTo>
                    <a:pt x="688" y="1542"/>
                  </a:lnTo>
                  <a:lnTo>
                    <a:pt x="688" y="1553"/>
                  </a:lnTo>
                  <a:lnTo>
                    <a:pt x="712" y="1553"/>
                  </a:lnTo>
                  <a:lnTo>
                    <a:pt x="712" y="1565"/>
                  </a:lnTo>
                  <a:lnTo>
                    <a:pt x="723" y="1565"/>
                  </a:lnTo>
                  <a:lnTo>
                    <a:pt x="723" y="1577"/>
                  </a:lnTo>
                  <a:lnTo>
                    <a:pt x="735" y="1577"/>
                  </a:lnTo>
                  <a:lnTo>
                    <a:pt x="735" y="1589"/>
                  </a:lnTo>
                  <a:lnTo>
                    <a:pt x="747" y="1589"/>
                  </a:lnTo>
                  <a:lnTo>
                    <a:pt x="747" y="1600"/>
                  </a:lnTo>
                  <a:lnTo>
                    <a:pt x="759" y="1600"/>
                  </a:lnTo>
                  <a:lnTo>
                    <a:pt x="759" y="1612"/>
                  </a:lnTo>
                  <a:lnTo>
                    <a:pt x="770" y="1612"/>
                  </a:lnTo>
                  <a:lnTo>
                    <a:pt x="770" y="1623"/>
                  </a:lnTo>
                  <a:lnTo>
                    <a:pt x="793" y="1623"/>
                  </a:lnTo>
                  <a:lnTo>
                    <a:pt x="793" y="1635"/>
                  </a:lnTo>
                  <a:lnTo>
                    <a:pt x="805" y="1635"/>
                  </a:lnTo>
                  <a:lnTo>
                    <a:pt x="805" y="1647"/>
                  </a:lnTo>
                  <a:lnTo>
                    <a:pt x="817" y="1647"/>
                  </a:lnTo>
                  <a:lnTo>
                    <a:pt x="817" y="1659"/>
                  </a:lnTo>
                  <a:lnTo>
                    <a:pt x="829" y="1659"/>
                  </a:lnTo>
                  <a:lnTo>
                    <a:pt x="829" y="1670"/>
                  </a:lnTo>
                  <a:lnTo>
                    <a:pt x="840" y="1670"/>
                  </a:lnTo>
                  <a:lnTo>
                    <a:pt x="840" y="1682"/>
                  </a:lnTo>
                  <a:lnTo>
                    <a:pt x="863" y="1682"/>
                  </a:lnTo>
                  <a:lnTo>
                    <a:pt x="863" y="1694"/>
                  </a:lnTo>
                  <a:lnTo>
                    <a:pt x="875" y="1694"/>
                  </a:lnTo>
                  <a:lnTo>
                    <a:pt x="875" y="1705"/>
                  </a:lnTo>
                  <a:lnTo>
                    <a:pt x="887" y="1705"/>
                  </a:lnTo>
                  <a:lnTo>
                    <a:pt x="887" y="1717"/>
                  </a:lnTo>
                  <a:lnTo>
                    <a:pt x="899" y="1717"/>
                  </a:lnTo>
                  <a:lnTo>
                    <a:pt x="899" y="1729"/>
                  </a:lnTo>
                  <a:lnTo>
                    <a:pt x="910" y="1729"/>
                  </a:lnTo>
                  <a:lnTo>
                    <a:pt x="910" y="1740"/>
                  </a:lnTo>
                  <a:lnTo>
                    <a:pt x="934" y="1740"/>
                  </a:lnTo>
                  <a:lnTo>
                    <a:pt x="934" y="1752"/>
                  </a:lnTo>
                  <a:lnTo>
                    <a:pt x="945" y="1752"/>
                  </a:lnTo>
                  <a:lnTo>
                    <a:pt x="945" y="1764"/>
                  </a:lnTo>
                  <a:lnTo>
                    <a:pt x="957" y="1764"/>
                  </a:lnTo>
                  <a:lnTo>
                    <a:pt x="957" y="1775"/>
                  </a:lnTo>
                  <a:lnTo>
                    <a:pt x="969" y="1775"/>
                  </a:lnTo>
                  <a:lnTo>
                    <a:pt x="969" y="1787"/>
                  </a:lnTo>
                  <a:lnTo>
                    <a:pt x="980" y="1787"/>
                  </a:lnTo>
                  <a:lnTo>
                    <a:pt x="980" y="1799"/>
                  </a:lnTo>
                  <a:lnTo>
                    <a:pt x="992" y="1799"/>
                  </a:lnTo>
                  <a:lnTo>
                    <a:pt x="992" y="1811"/>
                  </a:lnTo>
                  <a:lnTo>
                    <a:pt x="1015" y="1811"/>
                  </a:lnTo>
                  <a:lnTo>
                    <a:pt x="1015" y="1822"/>
                  </a:lnTo>
                  <a:lnTo>
                    <a:pt x="1027" y="1822"/>
                  </a:lnTo>
                  <a:lnTo>
                    <a:pt x="1027" y="1834"/>
                  </a:lnTo>
                  <a:lnTo>
                    <a:pt x="1039" y="1834"/>
                  </a:lnTo>
                  <a:lnTo>
                    <a:pt x="1039" y="1845"/>
                  </a:lnTo>
                  <a:lnTo>
                    <a:pt x="1051" y="1845"/>
                  </a:lnTo>
                  <a:lnTo>
                    <a:pt x="1051" y="1857"/>
                  </a:lnTo>
                  <a:lnTo>
                    <a:pt x="1062" y="1857"/>
                  </a:lnTo>
                  <a:lnTo>
                    <a:pt x="1062" y="1869"/>
                  </a:lnTo>
                  <a:lnTo>
                    <a:pt x="1085" y="1869"/>
                  </a:lnTo>
                  <a:lnTo>
                    <a:pt x="1085" y="1881"/>
                  </a:lnTo>
                  <a:lnTo>
                    <a:pt x="1097" y="1881"/>
                  </a:lnTo>
                  <a:lnTo>
                    <a:pt x="1097" y="1892"/>
                  </a:lnTo>
                  <a:lnTo>
                    <a:pt x="1109" y="1892"/>
                  </a:lnTo>
                  <a:lnTo>
                    <a:pt x="1109" y="1904"/>
                  </a:lnTo>
                  <a:lnTo>
                    <a:pt x="1121" y="1904"/>
                  </a:lnTo>
                  <a:lnTo>
                    <a:pt x="1121" y="1915"/>
                  </a:lnTo>
                  <a:lnTo>
                    <a:pt x="1132" y="1915"/>
                  </a:lnTo>
                  <a:lnTo>
                    <a:pt x="1132" y="1927"/>
                  </a:lnTo>
                  <a:lnTo>
                    <a:pt x="1155" y="1927"/>
                  </a:lnTo>
                  <a:lnTo>
                    <a:pt x="1155" y="1939"/>
                  </a:lnTo>
                  <a:lnTo>
                    <a:pt x="1167" y="1939"/>
                  </a:lnTo>
                  <a:lnTo>
                    <a:pt x="1167" y="1951"/>
                  </a:lnTo>
                  <a:lnTo>
                    <a:pt x="1179" y="1951"/>
                  </a:lnTo>
                  <a:lnTo>
                    <a:pt x="1179" y="1962"/>
                  </a:lnTo>
                  <a:lnTo>
                    <a:pt x="1191" y="1962"/>
                  </a:lnTo>
                  <a:lnTo>
                    <a:pt x="1191" y="1974"/>
                  </a:lnTo>
                  <a:lnTo>
                    <a:pt x="1202" y="1974"/>
                  </a:lnTo>
                  <a:lnTo>
                    <a:pt x="1202" y="1986"/>
                  </a:lnTo>
                  <a:lnTo>
                    <a:pt x="1214" y="1986"/>
                  </a:lnTo>
                  <a:lnTo>
                    <a:pt x="1214" y="1997"/>
                  </a:lnTo>
                  <a:lnTo>
                    <a:pt x="1237" y="1997"/>
                  </a:lnTo>
                  <a:lnTo>
                    <a:pt x="1237" y="2009"/>
                  </a:lnTo>
                  <a:lnTo>
                    <a:pt x="1249" y="2009"/>
                  </a:lnTo>
                  <a:lnTo>
                    <a:pt x="1249" y="2021"/>
                  </a:lnTo>
                  <a:lnTo>
                    <a:pt x="1261" y="2021"/>
                  </a:lnTo>
                  <a:lnTo>
                    <a:pt x="1261" y="2032"/>
                  </a:lnTo>
                  <a:lnTo>
                    <a:pt x="1272" y="2032"/>
                  </a:lnTo>
                  <a:lnTo>
                    <a:pt x="1272" y="2044"/>
                  </a:lnTo>
                  <a:lnTo>
                    <a:pt x="1284" y="2044"/>
                  </a:lnTo>
                  <a:lnTo>
                    <a:pt x="1284" y="2056"/>
                  </a:lnTo>
                  <a:lnTo>
                    <a:pt x="1307" y="2056"/>
                  </a:lnTo>
                  <a:lnTo>
                    <a:pt x="1307" y="2067"/>
                  </a:lnTo>
                  <a:lnTo>
                    <a:pt x="1319" y="2067"/>
                  </a:lnTo>
                  <a:lnTo>
                    <a:pt x="1319" y="2079"/>
                  </a:lnTo>
                  <a:lnTo>
                    <a:pt x="1331" y="2079"/>
                  </a:lnTo>
                  <a:lnTo>
                    <a:pt x="1331" y="2091"/>
                  </a:lnTo>
                  <a:lnTo>
                    <a:pt x="1342" y="2091"/>
                  </a:lnTo>
                  <a:lnTo>
                    <a:pt x="1342" y="2103"/>
                  </a:lnTo>
                  <a:lnTo>
                    <a:pt x="1354" y="2103"/>
                  </a:lnTo>
                  <a:lnTo>
                    <a:pt x="1354" y="2114"/>
                  </a:lnTo>
                  <a:lnTo>
                    <a:pt x="1377" y="2114"/>
                  </a:lnTo>
                  <a:lnTo>
                    <a:pt x="1377" y="2126"/>
                  </a:lnTo>
                  <a:lnTo>
                    <a:pt x="1389" y="2126"/>
                  </a:lnTo>
                  <a:lnTo>
                    <a:pt x="1389" y="2137"/>
                  </a:lnTo>
                  <a:lnTo>
                    <a:pt x="1401" y="2137"/>
                  </a:lnTo>
                  <a:lnTo>
                    <a:pt x="1401" y="2149"/>
                  </a:lnTo>
                  <a:lnTo>
                    <a:pt x="1412" y="2149"/>
                  </a:lnTo>
                  <a:lnTo>
                    <a:pt x="1412" y="2161"/>
                  </a:lnTo>
                  <a:lnTo>
                    <a:pt x="1424" y="2161"/>
                  </a:lnTo>
                  <a:lnTo>
                    <a:pt x="1424" y="2173"/>
                  </a:lnTo>
                  <a:lnTo>
                    <a:pt x="1447" y="2173"/>
                  </a:lnTo>
                  <a:lnTo>
                    <a:pt x="1447" y="2184"/>
                  </a:lnTo>
                  <a:lnTo>
                    <a:pt x="1459" y="2184"/>
                  </a:lnTo>
                  <a:lnTo>
                    <a:pt x="1459" y="2196"/>
                  </a:lnTo>
                  <a:lnTo>
                    <a:pt x="1471" y="2196"/>
                  </a:lnTo>
                  <a:lnTo>
                    <a:pt x="1471" y="2207"/>
                  </a:lnTo>
                  <a:lnTo>
                    <a:pt x="1482" y="2207"/>
                  </a:lnTo>
                  <a:lnTo>
                    <a:pt x="1482" y="2219"/>
                  </a:lnTo>
                  <a:lnTo>
                    <a:pt x="1494" y="2219"/>
                  </a:lnTo>
                  <a:lnTo>
                    <a:pt x="1494" y="2231"/>
                  </a:lnTo>
                  <a:lnTo>
                    <a:pt x="1518" y="2231"/>
                  </a:lnTo>
                  <a:lnTo>
                    <a:pt x="1518" y="2243"/>
                  </a:lnTo>
                  <a:lnTo>
                    <a:pt x="1529" y="2243"/>
                  </a:lnTo>
                  <a:lnTo>
                    <a:pt x="1529" y="2254"/>
                  </a:lnTo>
                  <a:lnTo>
                    <a:pt x="1541" y="2254"/>
                  </a:lnTo>
                  <a:lnTo>
                    <a:pt x="1541" y="2266"/>
                  </a:lnTo>
                  <a:lnTo>
                    <a:pt x="1552" y="2266"/>
                  </a:lnTo>
                  <a:lnTo>
                    <a:pt x="1552" y="2278"/>
                  </a:lnTo>
                  <a:lnTo>
                    <a:pt x="1564" y="2278"/>
                  </a:lnTo>
                  <a:lnTo>
                    <a:pt x="1564" y="2289"/>
                  </a:lnTo>
                  <a:lnTo>
                    <a:pt x="1588" y="2289"/>
                  </a:lnTo>
                  <a:lnTo>
                    <a:pt x="1588" y="2301"/>
                  </a:lnTo>
                  <a:lnTo>
                    <a:pt x="1599" y="2301"/>
                  </a:lnTo>
                  <a:lnTo>
                    <a:pt x="1599" y="2313"/>
                  </a:lnTo>
                  <a:lnTo>
                    <a:pt x="1611" y="2313"/>
                  </a:lnTo>
                  <a:lnTo>
                    <a:pt x="1611" y="2324"/>
                  </a:lnTo>
                  <a:lnTo>
                    <a:pt x="1622" y="2324"/>
                  </a:lnTo>
                  <a:lnTo>
                    <a:pt x="1622" y="2336"/>
                  </a:lnTo>
                  <a:lnTo>
                    <a:pt x="1634" y="2336"/>
                  </a:lnTo>
                  <a:lnTo>
                    <a:pt x="1634" y="2348"/>
                  </a:lnTo>
                  <a:lnTo>
                    <a:pt x="1658" y="2348"/>
                  </a:lnTo>
                  <a:lnTo>
                    <a:pt x="1658" y="2359"/>
                  </a:lnTo>
                  <a:lnTo>
                    <a:pt x="1669" y="2359"/>
                  </a:lnTo>
                  <a:lnTo>
                    <a:pt x="1669" y="2371"/>
                  </a:lnTo>
                  <a:lnTo>
                    <a:pt x="1681" y="2371"/>
                  </a:lnTo>
                  <a:lnTo>
                    <a:pt x="1681" y="2383"/>
                  </a:lnTo>
                  <a:lnTo>
                    <a:pt x="1693" y="2383"/>
                  </a:lnTo>
                  <a:lnTo>
                    <a:pt x="1693" y="2395"/>
                  </a:lnTo>
                  <a:lnTo>
                    <a:pt x="1704" y="2395"/>
                  </a:lnTo>
                  <a:lnTo>
                    <a:pt x="1704" y="2406"/>
                  </a:lnTo>
                  <a:lnTo>
                    <a:pt x="1728" y="2406"/>
                  </a:lnTo>
                  <a:lnTo>
                    <a:pt x="1728" y="2418"/>
                  </a:lnTo>
                  <a:lnTo>
                    <a:pt x="1739" y="2418"/>
                  </a:lnTo>
                  <a:lnTo>
                    <a:pt x="1739" y="2429"/>
                  </a:lnTo>
                  <a:lnTo>
                    <a:pt x="1751" y="2429"/>
                  </a:lnTo>
                  <a:lnTo>
                    <a:pt x="1751" y="2441"/>
                  </a:lnTo>
                  <a:lnTo>
                    <a:pt x="1763" y="2441"/>
                  </a:lnTo>
                  <a:lnTo>
                    <a:pt x="1763" y="2453"/>
                  </a:lnTo>
                  <a:lnTo>
                    <a:pt x="1786" y="2453"/>
                  </a:lnTo>
                  <a:lnTo>
                    <a:pt x="1786" y="2465"/>
                  </a:lnTo>
                  <a:lnTo>
                    <a:pt x="1798" y="2465"/>
                  </a:lnTo>
                  <a:lnTo>
                    <a:pt x="1798" y="2476"/>
                  </a:lnTo>
                  <a:lnTo>
                    <a:pt x="1810" y="2476"/>
                  </a:lnTo>
                  <a:lnTo>
                    <a:pt x="1810" y="2488"/>
                  </a:lnTo>
                  <a:lnTo>
                    <a:pt x="1821" y="2488"/>
                  </a:lnTo>
                  <a:lnTo>
                    <a:pt x="1821" y="2499"/>
                  </a:lnTo>
                  <a:lnTo>
                    <a:pt x="1844" y="2499"/>
                  </a:lnTo>
                  <a:lnTo>
                    <a:pt x="1844" y="2511"/>
                  </a:lnTo>
                  <a:lnTo>
                    <a:pt x="1856" y="2511"/>
                  </a:lnTo>
                  <a:lnTo>
                    <a:pt x="1856" y="2523"/>
                  </a:lnTo>
                  <a:lnTo>
                    <a:pt x="1868" y="2523"/>
                  </a:lnTo>
                  <a:lnTo>
                    <a:pt x="1868" y="2535"/>
                  </a:lnTo>
                  <a:lnTo>
                    <a:pt x="1891" y="2535"/>
                  </a:lnTo>
                  <a:lnTo>
                    <a:pt x="1891" y="2546"/>
                  </a:lnTo>
                  <a:lnTo>
                    <a:pt x="1903" y="2546"/>
                  </a:lnTo>
                  <a:lnTo>
                    <a:pt x="1903" y="2558"/>
                  </a:lnTo>
                  <a:lnTo>
                    <a:pt x="1914" y="2558"/>
                  </a:lnTo>
                  <a:lnTo>
                    <a:pt x="1914" y="2570"/>
                  </a:lnTo>
                  <a:lnTo>
                    <a:pt x="1938" y="2570"/>
                  </a:lnTo>
                  <a:lnTo>
                    <a:pt x="1938" y="2581"/>
                  </a:lnTo>
                  <a:lnTo>
                    <a:pt x="1950" y="2581"/>
                  </a:lnTo>
                  <a:lnTo>
                    <a:pt x="1950" y="2593"/>
                  </a:lnTo>
                  <a:lnTo>
                    <a:pt x="1973" y="2593"/>
                  </a:lnTo>
                  <a:lnTo>
                    <a:pt x="1973" y="2605"/>
                  </a:lnTo>
                  <a:lnTo>
                    <a:pt x="1985" y="2605"/>
                  </a:lnTo>
                  <a:lnTo>
                    <a:pt x="1985" y="2616"/>
                  </a:lnTo>
                  <a:lnTo>
                    <a:pt x="1996" y="2616"/>
                  </a:lnTo>
                  <a:lnTo>
                    <a:pt x="1996" y="2628"/>
                  </a:lnTo>
                  <a:lnTo>
                    <a:pt x="2020" y="2628"/>
                  </a:lnTo>
                  <a:lnTo>
                    <a:pt x="2020" y="2640"/>
                  </a:lnTo>
                  <a:lnTo>
                    <a:pt x="2043" y="2640"/>
                  </a:lnTo>
                  <a:lnTo>
                    <a:pt x="2043" y="2651"/>
                  </a:lnTo>
                  <a:lnTo>
                    <a:pt x="2066" y="2651"/>
                  </a:lnTo>
                  <a:lnTo>
                    <a:pt x="2066" y="2663"/>
                  </a:lnTo>
                  <a:lnTo>
                    <a:pt x="2090" y="2663"/>
                  </a:lnTo>
                  <a:lnTo>
                    <a:pt x="2090" y="2675"/>
                  </a:lnTo>
                  <a:lnTo>
                    <a:pt x="2113" y="2675"/>
                  </a:lnTo>
                  <a:lnTo>
                    <a:pt x="2113" y="2687"/>
                  </a:lnTo>
                  <a:lnTo>
                    <a:pt x="2148" y="2687"/>
                  </a:lnTo>
                  <a:lnTo>
                    <a:pt x="2148" y="2698"/>
                  </a:lnTo>
                  <a:lnTo>
                    <a:pt x="2183" y="2698"/>
                  </a:lnTo>
                  <a:lnTo>
                    <a:pt x="2183" y="2710"/>
                  </a:lnTo>
                  <a:lnTo>
                    <a:pt x="2218" y="2710"/>
                  </a:lnTo>
                  <a:lnTo>
                    <a:pt x="2218" y="2721"/>
                  </a:lnTo>
                  <a:lnTo>
                    <a:pt x="2253" y="2721"/>
                  </a:lnTo>
                  <a:lnTo>
                    <a:pt x="2253" y="2710"/>
                  </a:lnTo>
                  <a:lnTo>
                    <a:pt x="2276" y="2710"/>
                  </a:lnTo>
                  <a:lnTo>
                    <a:pt x="2276" y="2698"/>
                  </a:lnTo>
                  <a:lnTo>
                    <a:pt x="2288" y="2698"/>
                  </a:lnTo>
                  <a:lnTo>
                    <a:pt x="2288" y="2687"/>
                  </a:lnTo>
                  <a:lnTo>
                    <a:pt x="2300" y="2687"/>
                  </a:lnTo>
                  <a:lnTo>
                    <a:pt x="2300" y="2663"/>
                  </a:lnTo>
                  <a:lnTo>
                    <a:pt x="2311" y="2663"/>
                  </a:lnTo>
                  <a:lnTo>
                    <a:pt x="2311" y="2628"/>
                  </a:lnTo>
                  <a:lnTo>
                    <a:pt x="2323" y="2628"/>
                  </a:lnTo>
                  <a:lnTo>
                    <a:pt x="2323" y="2313"/>
                  </a:lnTo>
                  <a:lnTo>
                    <a:pt x="2335" y="2313"/>
                  </a:lnTo>
                  <a:lnTo>
                    <a:pt x="2335" y="0"/>
                  </a:lnTo>
                  <a:close/>
                </a:path>
              </a:pathLst>
            </a:custGeom>
            <a:noFill/>
            <a:ln w="3175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" name="Freeform 19">
              <a:extLst>
                <a:ext uri="{FF2B5EF4-FFF2-40B4-BE49-F238E27FC236}">
                  <a16:creationId xmlns:a16="http://schemas.microsoft.com/office/drawing/2014/main" id="{A0F8B5C3-F600-55FE-2348-EF1064412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3267"/>
              <a:ext cx="227" cy="269"/>
            </a:xfrm>
            <a:custGeom>
              <a:avLst/>
              <a:gdLst>
                <a:gd name="T0" fmla="*/ 227 w 227"/>
                <a:gd name="T1" fmla="*/ 94 h 269"/>
                <a:gd name="T2" fmla="*/ 198 w 227"/>
                <a:gd name="T3" fmla="*/ 94 h 269"/>
                <a:gd name="T4" fmla="*/ 198 w 227"/>
                <a:gd name="T5" fmla="*/ 82 h 269"/>
                <a:gd name="T6" fmla="*/ 175 w 227"/>
                <a:gd name="T7" fmla="*/ 82 h 269"/>
                <a:gd name="T8" fmla="*/ 175 w 227"/>
                <a:gd name="T9" fmla="*/ 70 h 269"/>
                <a:gd name="T10" fmla="*/ 140 w 227"/>
                <a:gd name="T11" fmla="*/ 70 h 269"/>
                <a:gd name="T12" fmla="*/ 140 w 227"/>
                <a:gd name="T13" fmla="*/ 59 h 269"/>
                <a:gd name="T14" fmla="*/ 117 w 227"/>
                <a:gd name="T15" fmla="*/ 59 h 269"/>
                <a:gd name="T16" fmla="*/ 117 w 227"/>
                <a:gd name="T17" fmla="*/ 47 h 269"/>
                <a:gd name="T18" fmla="*/ 93 w 227"/>
                <a:gd name="T19" fmla="*/ 47 h 269"/>
                <a:gd name="T20" fmla="*/ 93 w 227"/>
                <a:gd name="T21" fmla="*/ 35 h 269"/>
                <a:gd name="T22" fmla="*/ 58 w 227"/>
                <a:gd name="T23" fmla="*/ 35 h 269"/>
                <a:gd name="T24" fmla="*/ 58 w 227"/>
                <a:gd name="T25" fmla="*/ 24 h 269"/>
                <a:gd name="T26" fmla="*/ 35 w 227"/>
                <a:gd name="T27" fmla="*/ 24 h 269"/>
                <a:gd name="T28" fmla="*/ 35 w 227"/>
                <a:gd name="T29" fmla="*/ 12 h 269"/>
                <a:gd name="T30" fmla="*/ 11 w 227"/>
                <a:gd name="T31" fmla="*/ 12 h 269"/>
                <a:gd name="T32" fmla="*/ 11 w 227"/>
                <a:gd name="T33" fmla="*/ 0 h 269"/>
                <a:gd name="T34" fmla="*/ 0 w 227"/>
                <a:gd name="T35" fmla="*/ 0 h 269"/>
                <a:gd name="T36" fmla="*/ 0 w 227"/>
                <a:gd name="T37" fmla="*/ 269 h 269"/>
                <a:gd name="T38" fmla="*/ 227 w 227"/>
                <a:gd name="T39" fmla="*/ 269 h 269"/>
                <a:gd name="T40" fmla="*/ 227 w 227"/>
                <a:gd name="T41" fmla="*/ 9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7" h="269">
                  <a:moveTo>
                    <a:pt x="227" y="94"/>
                  </a:moveTo>
                  <a:lnTo>
                    <a:pt x="198" y="94"/>
                  </a:lnTo>
                  <a:lnTo>
                    <a:pt x="198" y="82"/>
                  </a:lnTo>
                  <a:lnTo>
                    <a:pt x="175" y="82"/>
                  </a:lnTo>
                  <a:lnTo>
                    <a:pt x="175" y="70"/>
                  </a:lnTo>
                  <a:lnTo>
                    <a:pt x="140" y="70"/>
                  </a:lnTo>
                  <a:lnTo>
                    <a:pt x="140" y="59"/>
                  </a:lnTo>
                  <a:lnTo>
                    <a:pt x="117" y="59"/>
                  </a:lnTo>
                  <a:lnTo>
                    <a:pt x="117" y="47"/>
                  </a:lnTo>
                  <a:lnTo>
                    <a:pt x="93" y="47"/>
                  </a:lnTo>
                  <a:lnTo>
                    <a:pt x="93" y="35"/>
                  </a:lnTo>
                  <a:lnTo>
                    <a:pt x="58" y="35"/>
                  </a:lnTo>
                  <a:lnTo>
                    <a:pt x="58" y="24"/>
                  </a:lnTo>
                  <a:lnTo>
                    <a:pt x="35" y="24"/>
                  </a:lnTo>
                  <a:lnTo>
                    <a:pt x="35" y="12"/>
                  </a:lnTo>
                  <a:lnTo>
                    <a:pt x="11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69"/>
                  </a:lnTo>
                  <a:lnTo>
                    <a:pt x="227" y="269"/>
                  </a:lnTo>
                  <a:lnTo>
                    <a:pt x="227" y="94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" name="Freeform 20">
              <a:extLst>
                <a:ext uri="{FF2B5EF4-FFF2-40B4-BE49-F238E27FC236}">
                  <a16:creationId xmlns:a16="http://schemas.microsoft.com/office/drawing/2014/main" id="{B86F2178-F9FC-EB12-A74C-FF833E4E0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4" y="3267"/>
              <a:ext cx="227" cy="269"/>
            </a:xfrm>
            <a:custGeom>
              <a:avLst/>
              <a:gdLst>
                <a:gd name="T0" fmla="*/ 227 w 227"/>
                <a:gd name="T1" fmla="*/ 94 h 269"/>
                <a:gd name="T2" fmla="*/ 198 w 227"/>
                <a:gd name="T3" fmla="*/ 94 h 269"/>
                <a:gd name="T4" fmla="*/ 198 w 227"/>
                <a:gd name="T5" fmla="*/ 82 h 269"/>
                <a:gd name="T6" fmla="*/ 175 w 227"/>
                <a:gd name="T7" fmla="*/ 82 h 269"/>
                <a:gd name="T8" fmla="*/ 175 w 227"/>
                <a:gd name="T9" fmla="*/ 70 h 269"/>
                <a:gd name="T10" fmla="*/ 140 w 227"/>
                <a:gd name="T11" fmla="*/ 70 h 269"/>
                <a:gd name="T12" fmla="*/ 140 w 227"/>
                <a:gd name="T13" fmla="*/ 59 h 269"/>
                <a:gd name="T14" fmla="*/ 117 w 227"/>
                <a:gd name="T15" fmla="*/ 59 h 269"/>
                <a:gd name="T16" fmla="*/ 117 w 227"/>
                <a:gd name="T17" fmla="*/ 47 h 269"/>
                <a:gd name="T18" fmla="*/ 93 w 227"/>
                <a:gd name="T19" fmla="*/ 47 h 269"/>
                <a:gd name="T20" fmla="*/ 93 w 227"/>
                <a:gd name="T21" fmla="*/ 35 h 269"/>
                <a:gd name="T22" fmla="*/ 58 w 227"/>
                <a:gd name="T23" fmla="*/ 35 h 269"/>
                <a:gd name="T24" fmla="*/ 58 w 227"/>
                <a:gd name="T25" fmla="*/ 24 h 269"/>
                <a:gd name="T26" fmla="*/ 35 w 227"/>
                <a:gd name="T27" fmla="*/ 24 h 269"/>
                <a:gd name="T28" fmla="*/ 35 w 227"/>
                <a:gd name="T29" fmla="*/ 12 h 269"/>
                <a:gd name="T30" fmla="*/ 11 w 227"/>
                <a:gd name="T31" fmla="*/ 12 h 269"/>
                <a:gd name="T32" fmla="*/ 11 w 227"/>
                <a:gd name="T33" fmla="*/ 0 h 269"/>
                <a:gd name="T34" fmla="*/ 0 w 227"/>
                <a:gd name="T35" fmla="*/ 0 h 269"/>
                <a:gd name="T36" fmla="*/ 0 w 227"/>
                <a:gd name="T37" fmla="*/ 269 h 269"/>
                <a:gd name="T38" fmla="*/ 227 w 227"/>
                <a:gd name="T39" fmla="*/ 269 h 269"/>
                <a:gd name="T40" fmla="*/ 227 w 227"/>
                <a:gd name="T41" fmla="*/ 9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7" h="269">
                  <a:moveTo>
                    <a:pt x="227" y="94"/>
                  </a:moveTo>
                  <a:lnTo>
                    <a:pt x="198" y="94"/>
                  </a:lnTo>
                  <a:lnTo>
                    <a:pt x="198" y="82"/>
                  </a:lnTo>
                  <a:lnTo>
                    <a:pt x="175" y="82"/>
                  </a:lnTo>
                  <a:lnTo>
                    <a:pt x="175" y="70"/>
                  </a:lnTo>
                  <a:lnTo>
                    <a:pt x="140" y="70"/>
                  </a:lnTo>
                  <a:lnTo>
                    <a:pt x="140" y="59"/>
                  </a:lnTo>
                  <a:lnTo>
                    <a:pt x="117" y="59"/>
                  </a:lnTo>
                  <a:lnTo>
                    <a:pt x="117" y="47"/>
                  </a:lnTo>
                  <a:lnTo>
                    <a:pt x="93" y="47"/>
                  </a:lnTo>
                  <a:lnTo>
                    <a:pt x="93" y="35"/>
                  </a:lnTo>
                  <a:lnTo>
                    <a:pt x="58" y="35"/>
                  </a:lnTo>
                  <a:lnTo>
                    <a:pt x="58" y="24"/>
                  </a:lnTo>
                  <a:lnTo>
                    <a:pt x="35" y="24"/>
                  </a:lnTo>
                  <a:lnTo>
                    <a:pt x="35" y="12"/>
                  </a:lnTo>
                  <a:lnTo>
                    <a:pt x="11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69"/>
                  </a:lnTo>
                  <a:lnTo>
                    <a:pt x="227" y="269"/>
                  </a:lnTo>
                  <a:lnTo>
                    <a:pt x="227" y="94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" name="Freeform 21">
              <a:extLst>
                <a:ext uri="{FF2B5EF4-FFF2-40B4-BE49-F238E27FC236}">
                  <a16:creationId xmlns:a16="http://schemas.microsoft.com/office/drawing/2014/main" id="{5E0C8DB3-B6F2-26E3-B3BB-9FF24B984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464"/>
              <a:ext cx="321" cy="2897"/>
            </a:xfrm>
            <a:custGeom>
              <a:avLst/>
              <a:gdLst>
                <a:gd name="T0" fmla="*/ 321 w 321"/>
                <a:gd name="T1" fmla="*/ 0 h 2897"/>
                <a:gd name="T2" fmla="*/ 94 w 321"/>
                <a:gd name="T3" fmla="*/ 0 h 2897"/>
                <a:gd name="T4" fmla="*/ 94 w 321"/>
                <a:gd name="T5" fmla="*/ 2313 h 2897"/>
                <a:gd name="T6" fmla="*/ 82 w 321"/>
                <a:gd name="T7" fmla="*/ 2313 h 2897"/>
                <a:gd name="T8" fmla="*/ 82 w 321"/>
                <a:gd name="T9" fmla="*/ 2628 h 2897"/>
                <a:gd name="T10" fmla="*/ 70 w 321"/>
                <a:gd name="T11" fmla="*/ 2628 h 2897"/>
                <a:gd name="T12" fmla="*/ 70 w 321"/>
                <a:gd name="T13" fmla="*/ 2663 h 2897"/>
                <a:gd name="T14" fmla="*/ 59 w 321"/>
                <a:gd name="T15" fmla="*/ 2663 h 2897"/>
                <a:gd name="T16" fmla="*/ 59 w 321"/>
                <a:gd name="T17" fmla="*/ 2687 h 2897"/>
                <a:gd name="T18" fmla="*/ 47 w 321"/>
                <a:gd name="T19" fmla="*/ 2687 h 2897"/>
                <a:gd name="T20" fmla="*/ 47 w 321"/>
                <a:gd name="T21" fmla="*/ 2698 h 2897"/>
                <a:gd name="T22" fmla="*/ 35 w 321"/>
                <a:gd name="T23" fmla="*/ 2698 h 2897"/>
                <a:gd name="T24" fmla="*/ 35 w 321"/>
                <a:gd name="T25" fmla="*/ 2710 h 2897"/>
                <a:gd name="T26" fmla="*/ 12 w 321"/>
                <a:gd name="T27" fmla="*/ 2710 h 2897"/>
                <a:gd name="T28" fmla="*/ 12 w 321"/>
                <a:gd name="T29" fmla="*/ 2721 h 2897"/>
                <a:gd name="T30" fmla="*/ 0 w 321"/>
                <a:gd name="T31" fmla="*/ 2721 h 2897"/>
                <a:gd name="T32" fmla="*/ 0 w 321"/>
                <a:gd name="T33" fmla="*/ 2733 h 2897"/>
                <a:gd name="T34" fmla="*/ 12 w 321"/>
                <a:gd name="T35" fmla="*/ 2733 h 2897"/>
                <a:gd name="T36" fmla="*/ 12 w 321"/>
                <a:gd name="T37" fmla="*/ 2745 h 2897"/>
                <a:gd name="T38" fmla="*/ 24 w 321"/>
                <a:gd name="T39" fmla="*/ 2745 h 2897"/>
                <a:gd name="T40" fmla="*/ 24 w 321"/>
                <a:gd name="T41" fmla="*/ 2757 h 2897"/>
                <a:gd name="T42" fmla="*/ 47 w 321"/>
                <a:gd name="T43" fmla="*/ 2757 h 2897"/>
                <a:gd name="T44" fmla="*/ 47 w 321"/>
                <a:gd name="T45" fmla="*/ 2768 h 2897"/>
                <a:gd name="T46" fmla="*/ 59 w 321"/>
                <a:gd name="T47" fmla="*/ 2768 h 2897"/>
                <a:gd name="T48" fmla="*/ 59 w 321"/>
                <a:gd name="T49" fmla="*/ 2780 h 2897"/>
                <a:gd name="T50" fmla="*/ 70 w 321"/>
                <a:gd name="T51" fmla="*/ 2780 h 2897"/>
                <a:gd name="T52" fmla="*/ 70 w 321"/>
                <a:gd name="T53" fmla="*/ 2791 h 2897"/>
                <a:gd name="T54" fmla="*/ 82 w 321"/>
                <a:gd name="T55" fmla="*/ 2791 h 2897"/>
                <a:gd name="T56" fmla="*/ 82 w 321"/>
                <a:gd name="T57" fmla="*/ 2803 h 2897"/>
                <a:gd name="T58" fmla="*/ 105 w 321"/>
                <a:gd name="T59" fmla="*/ 2803 h 2897"/>
                <a:gd name="T60" fmla="*/ 105 w 321"/>
                <a:gd name="T61" fmla="*/ 2815 h 2897"/>
                <a:gd name="T62" fmla="*/ 129 w 321"/>
                <a:gd name="T63" fmla="*/ 2815 h 2897"/>
                <a:gd name="T64" fmla="*/ 129 w 321"/>
                <a:gd name="T65" fmla="*/ 2827 h 2897"/>
                <a:gd name="T66" fmla="*/ 152 w 321"/>
                <a:gd name="T67" fmla="*/ 2827 h 2897"/>
                <a:gd name="T68" fmla="*/ 152 w 321"/>
                <a:gd name="T69" fmla="*/ 2838 h 2897"/>
                <a:gd name="T70" fmla="*/ 187 w 321"/>
                <a:gd name="T71" fmla="*/ 2838 h 2897"/>
                <a:gd name="T72" fmla="*/ 187 w 321"/>
                <a:gd name="T73" fmla="*/ 2850 h 2897"/>
                <a:gd name="T74" fmla="*/ 211 w 321"/>
                <a:gd name="T75" fmla="*/ 2850 h 2897"/>
                <a:gd name="T76" fmla="*/ 211 w 321"/>
                <a:gd name="T77" fmla="*/ 2862 h 2897"/>
                <a:gd name="T78" fmla="*/ 234 w 321"/>
                <a:gd name="T79" fmla="*/ 2862 h 2897"/>
                <a:gd name="T80" fmla="*/ 234 w 321"/>
                <a:gd name="T81" fmla="*/ 2873 h 2897"/>
                <a:gd name="T82" fmla="*/ 269 w 321"/>
                <a:gd name="T83" fmla="*/ 2873 h 2897"/>
                <a:gd name="T84" fmla="*/ 269 w 321"/>
                <a:gd name="T85" fmla="*/ 2885 h 2897"/>
                <a:gd name="T86" fmla="*/ 292 w 321"/>
                <a:gd name="T87" fmla="*/ 2885 h 2897"/>
                <a:gd name="T88" fmla="*/ 292 w 321"/>
                <a:gd name="T89" fmla="*/ 2897 h 2897"/>
                <a:gd name="T90" fmla="*/ 321 w 321"/>
                <a:gd name="T91" fmla="*/ 2897 h 2897"/>
                <a:gd name="T92" fmla="*/ 321 w 321"/>
                <a:gd name="T93" fmla="*/ 0 h 2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1" h="2897">
                  <a:moveTo>
                    <a:pt x="321" y="0"/>
                  </a:moveTo>
                  <a:lnTo>
                    <a:pt x="94" y="0"/>
                  </a:lnTo>
                  <a:lnTo>
                    <a:pt x="94" y="2313"/>
                  </a:lnTo>
                  <a:lnTo>
                    <a:pt x="82" y="2313"/>
                  </a:lnTo>
                  <a:lnTo>
                    <a:pt x="82" y="2628"/>
                  </a:lnTo>
                  <a:lnTo>
                    <a:pt x="70" y="2628"/>
                  </a:lnTo>
                  <a:lnTo>
                    <a:pt x="70" y="2663"/>
                  </a:lnTo>
                  <a:lnTo>
                    <a:pt x="59" y="2663"/>
                  </a:lnTo>
                  <a:lnTo>
                    <a:pt x="59" y="2687"/>
                  </a:lnTo>
                  <a:lnTo>
                    <a:pt x="47" y="2687"/>
                  </a:lnTo>
                  <a:lnTo>
                    <a:pt x="47" y="2698"/>
                  </a:lnTo>
                  <a:lnTo>
                    <a:pt x="35" y="2698"/>
                  </a:lnTo>
                  <a:lnTo>
                    <a:pt x="35" y="2710"/>
                  </a:lnTo>
                  <a:lnTo>
                    <a:pt x="12" y="2710"/>
                  </a:lnTo>
                  <a:lnTo>
                    <a:pt x="12" y="2721"/>
                  </a:lnTo>
                  <a:lnTo>
                    <a:pt x="0" y="2721"/>
                  </a:lnTo>
                  <a:lnTo>
                    <a:pt x="0" y="2733"/>
                  </a:lnTo>
                  <a:lnTo>
                    <a:pt x="12" y="2733"/>
                  </a:lnTo>
                  <a:lnTo>
                    <a:pt x="12" y="2745"/>
                  </a:lnTo>
                  <a:lnTo>
                    <a:pt x="24" y="2745"/>
                  </a:lnTo>
                  <a:lnTo>
                    <a:pt x="24" y="2757"/>
                  </a:lnTo>
                  <a:lnTo>
                    <a:pt x="47" y="2757"/>
                  </a:lnTo>
                  <a:lnTo>
                    <a:pt x="47" y="2768"/>
                  </a:lnTo>
                  <a:lnTo>
                    <a:pt x="59" y="2768"/>
                  </a:lnTo>
                  <a:lnTo>
                    <a:pt x="59" y="2780"/>
                  </a:lnTo>
                  <a:lnTo>
                    <a:pt x="70" y="2780"/>
                  </a:lnTo>
                  <a:lnTo>
                    <a:pt x="70" y="2791"/>
                  </a:lnTo>
                  <a:lnTo>
                    <a:pt x="82" y="2791"/>
                  </a:lnTo>
                  <a:lnTo>
                    <a:pt x="82" y="2803"/>
                  </a:lnTo>
                  <a:lnTo>
                    <a:pt x="105" y="2803"/>
                  </a:lnTo>
                  <a:lnTo>
                    <a:pt x="105" y="2815"/>
                  </a:lnTo>
                  <a:lnTo>
                    <a:pt x="129" y="2815"/>
                  </a:lnTo>
                  <a:lnTo>
                    <a:pt x="129" y="2827"/>
                  </a:lnTo>
                  <a:lnTo>
                    <a:pt x="152" y="2827"/>
                  </a:lnTo>
                  <a:lnTo>
                    <a:pt x="152" y="2838"/>
                  </a:lnTo>
                  <a:lnTo>
                    <a:pt x="187" y="2838"/>
                  </a:lnTo>
                  <a:lnTo>
                    <a:pt x="187" y="2850"/>
                  </a:lnTo>
                  <a:lnTo>
                    <a:pt x="211" y="2850"/>
                  </a:lnTo>
                  <a:lnTo>
                    <a:pt x="211" y="2862"/>
                  </a:lnTo>
                  <a:lnTo>
                    <a:pt x="234" y="2862"/>
                  </a:lnTo>
                  <a:lnTo>
                    <a:pt x="234" y="2873"/>
                  </a:lnTo>
                  <a:lnTo>
                    <a:pt x="269" y="2873"/>
                  </a:lnTo>
                  <a:lnTo>
                    <a:pt x="269" y="2885"/>
                  </a:lnTo>
                  <a:lnTo>
                    <a:pt x="292" y="2885"/>
                  </a:lnTo>
                  <a:lnTo>
                    <a:pt x="292" y="2897"/>
                  </a:lnTo>
                  <a:lnTo>
                    <a:pt x="321" y="2897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" name="Freeform 22">
              <a:extLst>
                <a:ext uri="{FF2B5EF4-FFF2-40B4-BE49-F238E27FC236}">
                  <a16:creationId xmlns:a16="http://schemas.microsoft.com/office/drawing/2014/main" id="{F30D52B7-91E5-A6A4-17BA-211DF398A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464"/>
              <a:ext cx="321" cy="2897"/>
            </a:xfrm>
            <a:custGeom>
              <a:avLst/>
              <a:gdLst>
                <a:gd name="T0" fmla="*/ 321 w 321"/>
                <a:gd name="T1" fmla="*/ 0 h 2897"/>
                <a:gd name="T2" fmla="*/ 94 w 321"/>
                <a:gd name="T3" fmla="*/ 0 h 2897"/>
                <a:gd name="T4" fmla="*/ 94 w 321"/>
                <a:gd name="T5" fmla="*/ 2313 h 2897"/>
                <a:gd name="T6" fmla="*/ 82 w 321"/>
                <a:gd name="T7" fmla="*/ 2313 h 2897"/>
                <a:gd name="T8" fmla="*/ 82 w 321"/>
                <a:gd name="T9" fmla="*/ 2628 h 2897"/>
                <a:gd name="T10" fmla="*/ 70 w 321"/>
                <a:gd name="T11" fmla="*/ 2628 h 2897"/>
                <a:gd name="T12" fmla="*/ 70 w 321"/>
                <a:gd name="T13" fmla="*/ 2663 h 2897"/>
                <a:gd name="T14" fmla="*/ 59 w 321"/>
                <a:gd name="T15" fmla="*/ 2663 h 2897"/>
                <a:gd name="T16" fmla="*/ 59 w 321"/>
                <a:gd name="T17" fmla="*/ 2687 h 2897"/>
                <a:gd name="T18" fmla="*/ 47 w 321"/>
                <a:gd name="T19" fmla="*/ 2687 h 2897"/>
                <a:gd name="T20" fmla="*/ 47 w 321"/>
                <a:gd name="T21" fmla="*/ 2698 h 2897"/>
                <a:gd name="T22" fmla="*/ 35 w 321"/>
                <a:gd name="T23" fmla="*/ 2698 h 2897"/>
                <a:gd name="T24" fmla="*/ 35 w 321"/>
                <a:gd name="T25" fmla="*/ 2710 h 2897"/>
                <a:gd name="T26" fmla="*/ 12 w 321"/>
                <a:gd name="T27" fmla="*/ 2710 h 2897"/>
                <a:gd name="T28" fmla="*/ 12 w 321"/>
                <a:gd name="T29" fmla="*/ 2721 h 2897"/>
                <a:gd name="T30" fmla="*/ 0 w 321"/>
                <a:gd name="T31" fmla="*/ 2721 h 2897"/>
                <a:gd name="T32" fmla="*/ 0 w 321"/>
                <a:gd name="T33" fmla="*/ 2733 h 2897"/>
                <a:gd name="T34" fmla="*/ 12 w 321"/>
                <a:gd name="T35" fmla="*/ 2733 h 2897"/>
                <a:gd name="T36" fmla="*/ 12 w 321"/>
                <a:gd name="T37" fmla="*/ 2745 h 2897"/>
                <a:gd name="T38" fmla="*/ 24 w 321"/>
                <a:gd name="T39" fmla="*/ 2745 h 2897"/>
                <a:gd name="T40" fmla="*/ 24 w 321"/>
                <a:gd name="T41" fmla="*/ 2757 h 2897"/>
                <a:gd name="T42" fmla="*/ 47 w 321"/>
                <a:gd name="T43" fmla="*/ 2757 h 2897"/>
                <a:gd name="T44" fmla="*/ 47 w 321"/>
                <a:gd name="T45" fmla="*/ 2768 h 2897"/>
                <a:gd name="T46" fmla="*/ 59 w 321"/>
                <a:gd name="T47" fmla="*/ 2768 h 2897"/>
                <a:gd name="T48" fmla="*/ 59 w 321"/>
                <a:gd name="T49" fmla="*/ 2780 h 2897"/>
                <a:gd name="T50" fmla="*/ 70 w 321"/>
                <a:gd name="T51" fmla="*/ 2780 h 2897"/>
                <a:gd name="T52" fmla="*/ 70 w 321"/>
                <a:gd name="T53" fmla="*/ 2791 h 2897"/>
                <a:gd name="T54" fmla="*/ 82 w 321"/>
                <a:gd name="T55" fmla="*/ 2791 h 2897"/>
                <a:gd name="T56" fmla="*/ 82 w 321"/>
                <a:gd name="T57" fmla="*/ 2803 h 2897"/>
                <a:gd name="T58" fmla="*/ 105 w 321"/>
                <a:gd name="T59" fmla="*/ 2803 h 2897"/>
                <a:gd name="T60" fmla="*/ 105 w 321"/>
                <a:gd name="T61" fmla="*/ 2815 h 2897"/>
                <a:gd name="T62" fmla="*/ 129 w 321"/>
                <a:gd name="T63" fmla="*/ 2815 h 2897"/>
                <a:gd name="T64" fmla="*/ 129 w 321"/>
                <a:gd name="T65" fmla="*/ 2827 h 2897"/>
                <a:gd name="T66" fmla="*/ 152 w 321"/>
                <a:gd name="T67" fmla="*/ 2827 h 2897"/>
                <a:gd name="T68" fmla="*/ 152 w 321"/>
                <a:gd name="T69" fmla="*/ 2838 h 2897"/>
                <a:gd name="T70" fmla="*/ 187 w 321"/>
                <a:gd name="T71" fmla="*/ 2838 h 2897"/>
                <a:gd name="T72" fmla="*/ 187 w 321"/>
                <a:gd name="T73" fmla="*/ 2850 h 2897"/>
                <a:gd name="T74" fmla="*/ 211 w 321"/>
                <a:gd name="T75" fmla="*/ 2850 h 2897"/>
                <a:gd name="T76" fmla="*/ 211 w 321"/>
                <a:gd name="T77" fmla="*/ 2862 h 2897"/>
                <a:gd name="T78" fmla="*/ 234 w 321"/>
                <a:gd name="T79" fmla="*/ 2862 h 2897"/>
                <a:gd name="T80" fmla="*/ 234 w 321"/>
                <a:gd name="T81" fmla="*/ 2873 h 2897"/>
                <a:gd name="T82" fmla="*/ 269 w 321"/>
                <a:gd name="T83" fmla="*/ 2873 h 2897"/>
                <a:gd name="T84" fmla="*/ 269 w 321"/>
                <a:gd name="T85" fmla="*/ 2885 h 2897"/>
                <a:gd name="T86" fmla="*/ 292 w 321"/>
                <a:gd name="T87" fmla="*/ 2885 h 2897"/>
                <a:gd name="T88" fmla="*/ 292 w 321"/>
                <a:gd name="T89" fmla="*/ 2897 h 2897"/>
                <a:gd name="T90" fmla="*/ 321 w 321"/>
                <a:gd name="T91" fmla="*/ 2897 h 2897"/>
                <a:gd name="T92" fmla="*/ 321 w 321"/>
                <a:gd name="T93" fmla="*/ 0 h 2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1" h="2897">
                  <a:moveTo>
                    <a:pt x="321" y="0"/>
                  </a:moveTo>
                  <a:lnTo>
                    <a:pt x="94" y="0"/>
                  </a:lnTo>
                  <a:lnTo>
                    <a:pt x="94" y="2313"/>
                  </a:lnTo>
                  <a:lnTo>
                    <a:pt x="82" y="2313"/>
                  </a:lnTo>
                  <a:lnTo>
                    <a:pt x="82" y="2628"/>
                  </a:lnTo>
                  <a:lnTo>
                    <a:pt x="70" y="2628"/>
                  </a:lnTo>
                  <a:lnTo>
                    <a:pt x="70" y="2663"/>
                  </a:lnTo>
                  <a:lnTo>
                    <a:pt x="59" y="2663"/>
                  </a:lnTo>
                  <a:lnTo>
                    <a:pt x="59" y="2687"/>
                  </a:lnTo>
                  <a:lnTo>
                    <a:pt x="47" y="2687"/>
                  </a:lnTo>
                  <a:lnTo>
                    <a:pt x="47" y="2698"/>
                  </a:lnTo>
                  <a:lnTo>
                    <a:pt x="35" y="2698"/>
                  </a:lnTo>
                  <a:lnTo>
                    <a:pt x="35" y="2710"/>
                  </a:lnTo>
                  <a:lnTo>
                    <a:pt x="12" y="2710"/>
                  </a:lnTo>
                  <a:lnTo>
                    <a:pt x="12" y="2721"/>
                  </a:lnTo>
                  <a:lnTo>
                    <a:pt x="0" y="2721"/>
                  </a:lnTo>
                  <a:lnTo>
                    <a:pt x="0" y="2733"/>
                  </a:lnTo>
                  <a:lnTo>
                    <a:pt x="12" y="2733"/>
                  </a:lnTo>
                  <a:lnTo>
                    <a:pt x="12" y="2745"/>
                  </a:lnTo>
                  <a:lnTo>
                    <a:pt x="24" y="2745"/>
                  </a:lnTo>
                  <a:lnTo>
                    <a:pt x="24" y="2757"/>
                  </a:lnTo>
                  <a:lnTo>
                    <a:pt x="47" y="2757"/>
                  </a:lnTo>
                  <a:lnTo>
                    <a:pt x="47" y="2768"/>
                  </a:lnTo>
                  <a:lnTo>
                    <a:pt x="59" y="2768"/>
                  </a:lnTo>
                  <a:lnTo>
                    <a:pt x="59" y="2780"/>
                  </a:lnTo>
                  <a:lnTo>
                    <a:pt x="70" y="2780"/>
                  </a:lnTo>
                  <a:lnTo>
                    <a:pt x="70" y="2791"/>
                  </a:lnTo>
                  <a:lnTo>
                    <a:pt x="82" y="2791"/>
                  </a:lnTo>
                  <a:lnTo>
                    <a:pt x="82" y="2803"/>
                  </a:lnTo>
                  <a:lnTo>
                    <a:pt x="105" y="2803"/>
                  </a:lnTo>
                  <a:lnTo>
                    <a:pt x="105" y="2815"/>
                  </a:lnTo>
                  <a:lnTo>
                    <a:pt x="129" y="2815"/>
                  </a:lnTo>
                  <a:lnTo>
                    <a:pt x="129" y="2827"/>
                  </a:lnTo>
                  <a:lnTo>
                    <a:pt x="152" y="2827"/>
                  </a:lnTo>
                  <a:lnTo>
                    <a:pt x="152" y="2838"/>
                  </a:lnTo>
                  <a:lnTo>
                    <a:pt x="187" y="2838"/>
                  </a:lnTo>
                  <a:lnTo>
                    <a:pt x="187" y="2850"/>
                  </a:lnTo>
                  <a:lnTo>
                    <a:pt x="211" y="2850"/>
                  </a:lnTo>
                  <a:lnTo>
                    <a:pt x="211" y="2862"/>
                  </a:lnTo>
                  <a:lnTo>
                    <a:pt x="234" y="2862"/>
                  </a:lnTo>
                  <a:lnTo>
                    <a:pt x="234" y="2873"/>
                  </a:lnTo>
                  <a:lnTo>
                    <a:pt x="269" y="2873"/>
                  </a:lnTo>
                  <a:lnTo>
                    <a:pt x="269" y="2885"/>
                  </a:lnTo>
                  <a:lnTo>
                    <a:pt x="292" y="2885"/>
                  </a:lnTo>
                  <a:lnTo>
                    <a:pt x="292" y="2897"/>
                  </a:lnTo>
                  <a:lnTo>
                    <a:pt x="321" y="289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" name="Line 23">
              <a:extLst>
                <a:ext uri="{FF2B5EF4-FFF2-40B4-BE49-F238E27FC236}">
                  <a16:creationId xmlns:a16="http://schemas.microsoft.com/office/drawing/2014/main" id="{6A7148BE-CCFE-2DF6-4C5A-B655B6303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9" y="3536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" name="Line 24">
              <a:extLst>
                <a:ext uri="{FF2B5EF4-FFF2-40B4-BE49-F238E27FC236}">
                  <a16:creationId xmlns:a16="http://schemas.microsoft.com/office/drawing/2014/main" id="{C1FC7783-B736-9C89-31C5-9A9F572A41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5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9" name="Line 25">
              <a:extLst>
                <a:ext uri="{FF2B5EF4-FFF2-40B4-BE49-F238E27FC236}">
                  <a16:creationId xmlns:a16="http://schemas.microsoft.com/office/drawing/2014/main" id="{1DD69F40-247B-B8A3-D0EF-DC657AF1F3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0" name="Line 26">
              <a:extLst>
                <a:ext uri="{FF2B5EF4-FFF2-40B4-BE49-F238E27FC236}">
                  <a16:creationId xmlns:a16="http://schemas.microsoft.com/office/drawing/2014/main" id="{11067335-71A6-9F1A-9728-BE8C9DBD7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1" name="Line 27">
              <a:extLst>
                <a:ext uri="{FF2B5EF4-FFF2-40B4-BE49-F238E27FC236}">
                  <a16:creationId xmlns:a16="http://schemas.microsoft.com/office/drawing/2014/main" id="{ED0B9BEF-B446-E966-FA2C-B698BD2F26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0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2" name="Line 28">
              <a:extLst>
                <a:ext uri="{FF2B5EF4-FFF2-40B4-BE49-F238E27FC236}">
                  <a16:creationId xmlns:a16="http://schemas.microsoft.com/office/drawing/2014/main" id="{DF52DABF-F51D-A1A1-7A54-1E76AD490B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3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3" name="Line 29">
              <a:extLst>
                <a:ext uri="{FF2B5EF4-FFF2-40B4-BE49-F238E27FC236}">
                  <a16:creationId xmlns:a16="http://schemas.microsoft.com/office/drawing/2014/main" id="{1207CEC0-200F-E95B-E060-3CE6D80B72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4" name="Line 30">
              <a:extLst>
                <a:ext uri="{FF2B5EF4-FFF2-40B4-BE49-F238E27FC236}">
                  <a16:creationId xmlns:a16="http://schemas.microsoft.com/office/drawing/2014/main" id="{06817E15-4626-0D48-3082-7972BDA698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0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5" name="Line 31">
              <a:extLst>
                <a:ext uri="{FF2B5EF4-FFF2-40B4-BE49-F238E27FC236}">
                  <a16:creationId xmlns:a16="http://schemas.microsoft.com/office/drawing/2014/main" id="{84312CCE-8B32-D0B2-26C8-ED94AE63ED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6" name="Line 32">
              <a:extLst>
                <a:ext uri="{FF2B5EF4-FFF2-40B4-BE49-F238E27FC236}">
                  <a16:creationId xmlns:a16="http://schemas.microsoft.com/office/drawing/2014/main" id="{0638B8B0-FE9C-96E2-9DC5-31B66EC4C9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3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7" name="Line 33">
              <a:extLst>
                <a:ext uri="{FF2B5EF4-FFF2-40B4-BE49-F238E27FC236}">
                  <a16:creationId xmlns:a16="http://schemas.microsoft.com/office/drawing/2014/main" id="{D2F58768-A383-783E-9904-39DA116AF9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3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8" name="Line 34">
              <a:extLst>
                <a:ext uri="{FF2B5EF4-FFF2-40B4-BE49-F238E27FC236}">
                  <a16:creationId xmlns:a16="http://schemas.microsoft.com/office/drawing/2014/main" id="{DBEF0692-5625-898F-581A-1CE81B52E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9" name="Line 35">
              <a:extLst>
                <a:ext uri="{FF2B5EF4-FFF2-40B4-BE49-F238E27FC236}">
                  <a16:creationId xmlns:a16="http://schemas.microsoft.com/office/drawing/2014/main" id="{499A8EBF-B321-2D9D-0B90-3E49C123C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5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0" name="Line 36">
              <a:extLst>
                <a:ext uri="{FF2B5EF4-FFF2-40B4-BE49-F238E27FC236}">
                  <a16:creationId xmlns:a16="http://schemas.microsoft.com/office/drawing/2014/main" id="{4E7954A8-B7CA-B5C0-4576-9D038F78D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1" name="Line 37">
              <a:extLst>
                <a:ext uri="{FF2B5EF4-FFF2-40B4-BE49-F238E27FC236}">
                  <a16:creationId xmlns:a16="http://schemas.microsoft.com/office/drawing/2014/main" id="{7D37E4F0-7F18-BEF1-B68E-BB4443FDAE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8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" name="Line 38">
              <a:extLst>
                <a:ext uri="{FF2B5EF4-FFF2-40B4-BE49-F238E27FC236}">
                  <a16:creationId xmlns:a16="http://schemas.microsoft.com/office/drawing/2014/main" id="{D833B0F5-00D4-8045-11D4-A06E7E4F66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" name="Line 39">
              <a:extLst>
                <a:ext uri="{FF2B5EF4-FFF2-40B4-BE49-F238E27FC236}">
                  <a16:creationId xmlns:a16="http://schemas.microsoft.com/office/drawing/2014/main" id="{0D1E6053-49F5-D9DB-18AD-4C145E71D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" name="Line 40">
              <a:extLst>
                <a:ext uri="{FF2B5EF4-FFF2-40B4-BE49-F238E27FC236}">
                  <a16:creationId xmlns:a16="http://schemas.microsoft.com/office/drawing/2014/main" id="{269F5AD7-6074-5EA1-8B81-139FD12D1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" name="Line 41">
              <a:extLst>
                <a:ext uri="{FF2B5EF4-FFF2-40B4-BE49-F238E27FC236}">
                  <a16:creationId xmlns:a16="http://schemas.microsoft.com/office/drawing/2014/main" id="{07E6A525-339A-A9C2-4651-31B1EDF833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0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6" name="Line 42">
              <a:extLst>
                <a:ext uri="{FF2B5EF4-FFF2-40B4-BE49-F238E27FC236}">
                  <a16:creationId xmlns:a16="http://schemas.microsoft.com/office/drawing/2014/main" id="{940D0B5E-845F-95C9-DF42-D74DF1B1F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7" name="Line 43">
              <a:extLst>
                <a:ext uri="{FF2B5EF4-FFF2-40B4-BE49-F238E27FC236}">
                  <a16:creationId xmlns:a16="http://schemas.microsoft.com/office/drawing/2014/main" id="{97230BDB-3E33-8B6C-8FE8-0054111CC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3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8" name="Line 44">
              <a:extLst>
                <a:ext uri="{FF2B5EF4-FFF2-40B4-BE49-F238E27FC236}">
                  <a16:creationId xmlns:a16="http://schemas.microsoft.com/office/drawing/2014/main" id="{73DC837D-0497-8884-E543-40A532C5B5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9" name="Line 45">
              <a:extLst>
                <a:ext uri="{FF2B5EF4-FFF2-40B4-BE49-F238E27FC236}">
                  <a16:creationId xmlns:a16="http://schemas.microsoft.com/office/drawing/2014/main" id="{B61D7DCB-B741-3F6B-D9E1-AABAB6A3A0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0" name="Line 46">
              <a:extLst>
                <a:ext uri="{FF2B5EF4-FFF2-40B4-BE49-F238E27FC236}">
                  <a16:creationId xmlns:a16="http://schemas.microsoft.com/office/drawing/2014/main" id="{BCE3C873-02EF-E419-D0BC-EC97C612E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5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" name="Line 47">
              <a:extLst>
                <a:ext uri="{FF2B5EF4-FFF2-40B4-BE49-F238E27FC236}">
                  <a16:creationId xmlns:a16="http://schemas.microsoft.com/office/drawing/2014/main" id="{3E6FCD27-9C6D-962A-D538-DF0161CBA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2" name="Line 48">
              <a:extLst>
                <a:ext uri="{FF2B5EF4-FFF2-40B4-BE49-F238E27FC236}">
                  <a16:creationId xmlns:a16="http://schemas.microsoft.com/office/drawing/2014/main" id="{17806936-F013-D601-2274-B7EF9785C1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3" name="Line 49">
              <a:extLst>
                <a:ext uri="{FF2B5EF4-FFF2-40B4-BE49-F238E27FC236}">
                  <a16:creationId xmlns:a16="http://schemas.microsoft.com/office/drawing/2014/main" id="{8F9660F3-1B94-2E86-535E-05E1D58FA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4" name="Line 50">
              <a:extLst>
                <a:ext uri="{FF2B5EF4-FFF2-40B4-BE49-F238E27FC236}">
                  <a16:creationId xmlns:a16="http://schemas.microsoft.com/office/drawing/2014/main" id="{622336A8-AEBA-8D66-9C99-92272BA94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5" name="Line 51">
              <a:extLst>
                <a:ext uri="{FF2B5EF4-FFF2-40B4-BE49-F238E27FC236}">
                  <a16:creationId xmlns:a16="http://schemas.microsoft.com/office/drawing/2014/main" id="{5AD642CD-049A-D151-57BC-AAEBA7424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6" name="Line 52">
              <a:extLst>
                <a:ext uri="{FF2B5EF4-FFF2-40B4-BE49-F238E27FC236}">
                  <a16:creationId xmlns:a16="http://schemas.microsoft.com/office/drawing/2014/main" id="{7594423C-BE7D-547D-9A44-3856EBAE4F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7" name="Line 53">
              <a:extLst>
                <a:ext uri="{FF2B5EF4-FFF2-40B4-BE49-F238E27FC236}">
                  <a16:creationId xmlns:a16="http://schemas.microsoft.com/office/drawing/2014/main" id="{183DACD9-E15B-AC17-E2DB-A9018BFC3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2" y="3536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8" name="Line 54">
              <a:extLst>
                <a:ext uri="{FF2B5EF4-FFF2-40B4-BE49-F238E27FC236}">
                  <a16:creationId xmlns:a16="http://schemas.microsoft.com/office/drawing/2014/main" id="{EB55CA4F-7BAD-79F5-570A-84F589F89D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3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9" name="Line 55">
              <a:extLst>
                <a:ext uri="{FF2B5EF4-FFF2-40B4-BE49-F238E27FC236}">
                  <a16:creationId xmlns:a16="http://schemas.microsoft.com/office/drawing/2014/main" id="{BCBB9189-E0FF-8948-7344-70CB28C58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0" name="Line 56">
              <a:extLst>
                <a:ext uri="{FF2B5EF4-FFF2-40B4-BE49-F238E27FC236}">
                  <a16:creationId xmlns:a16="http://schemas.microsoft.com/office/drawing/2014/main" id="{5416E29C-39FE-FBBB-2D55-E9C8E37883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2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" name="Line 57">
              <a:extLst>
                <a:ext uri="{FF2B5EF4-FFF2-40B4-BE49-F238E27FC236}">
                  <a16:creationId xmlns:a16="http://schemas.microsoft.com/office/drawing/2014/main" id="{2672225E-863D-C527-6ECF-555C23102F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2" name="Line 58">
              <a:extLst>
                <a:ext uri="{FF2B5EF4-FFF2-40B4-BE49-F238E27FC236}">
                  <a16:creationId xmlns:a16="http://schemas.microsoft.com/office/drawing/2014/main" id="{4A766F70-02BB-067D-F5E5-E212ED5FF3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5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3" name="Line 59">
              <a:extLst>
                <a:ext uri="{FF2B5EF4-FFF2-40B4-BE49-F238E27FC236}">
                  <a16:creationId xmlns:a16="http://schemas.microsoft.com/office/drawing/2014/main" id="{F248BF4A-D060-053E-6FF6-10B057A3A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4" name="Line 60">
              <a:extLst>
                <a:ext uri="{FF2B5EF4-FFF2-40B4-BE49-F238E27FC236}">
                  <a16:creationId xmlns:a16="http://schemas.microsoft.com/office/drawing/2014/main" id="{D866DE8D-243F-1DEA-1D89-17488E315B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5" name="Line 61">
              <a:extLst>
                <a:ext uri="{FF2B5EF4-FFF2-40B4-BE49-F238E27FC236}">
                  <a16:creationId xmlns:a16="http://schemas.microsoft.com/office/drawing/2014/main" id="{393806A1-B00E-1A83-A4AC-067EC7B3A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7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6" name="Line 62">
              <a:extLst>
                <a:ext uri="{FF2B5EF4-FFF2-40B4-BE49-F238E27FC236}">
                  <a16:creationId xmlns:a16="http://schemas.microsoft.com/office/drawing/2014/main" id="{4CAFCD41-9878-A965-968F-E68EF3946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7" name="Line 63">
              <a:extLst>
                <a:ext uri="{FF2B5EF4-FFF2-40B4-BE49-F238E27FC236}">
                  <a16:creationId xmlns:a16="http://schemas.microsoft.com/office/drawing/2014/main" id="{F08788B8-CD01-E783-9194-C71060924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0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8" name="Line 64">
              <a:extLst>
                <a:ext uri="{FF2B5EF4-FFF2-40B4-BE49-F238E27FC236}">
                  <a16:creationId xmlns:a16="http://schemas.microsoft.com/office/drawing/2014/main" id="{FF429183-B0FD-F253-6F31-BC46DC1B8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3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9" name="Line 65">
              <a:extLst>
                <a:ext uri="{FF2B5EF4-FFF2-40B4-BE49-F238E27FC236}">
                  <a16:creationId xmlns:a16="http://schemas.microsoft.com/office/drawing/2014/main" id="{2BF86C75-27D8-7ADA-9F44-032AA2F6E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0" name="Line 66">
              <a:extLst>
                <a:ext uri="{FF2B5EF4-FFF2-40B4-BE49-F238E27FC236}">
                  <a16:creationId xmlns:a16="http://schemas.microsoft.com/office/drawing/2014/main" id="{72103FE4-4D90-AF06-53AB-0F97F48D2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1" name="Line 67">
              <a:extLst>
                <a:ext uri="{FF2B5EF4-FFF2-40B4-BE49-F238E27FC236}">
                  <a16:creationId xmlns:a16="http://schemas.microsoft.com/office/drawing/2014/main" id="{60AE86AE-C50B-213A-AA75-2A58374B3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" name="Line 68">
              <a:extLst>
                <a:ext uri="{FF2B5EF4-FFF2-40B4-BE49-F238E27FC236}">
                  <a16:creationId xmlns:a16="http://schemas.microsoft.com/office/drawing/2014/main" id="{2A3606AE-CDC9-A063-7D25-1A511EBB7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4" y="3536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3" name="Line 69">
              <a:extLst>
                <a:ext uri="{FF2B5EF4-FFF2-40B4-BE49-F238E27FC236}">
                  <a16:creationId xmlns:a16="http://schemas.microsoft.com/office/drawing/2014/main" id="{02DAADD4-00DB-42A0-8F68-51A12B7A5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3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4" name="Line 70">
              <a:extLst>
                <a:ext uri="{FF2B5EF4-FFF2-40B4-BE49-F238E27FC236}">
                  <a16:creationId xmlns:a16="http://schemas.microsoft.com/office/drawing/2014/main" id="{0FF6E602-F854-969B-2AB8-910213D9B4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5" name="Line 71">
              <a:extLst>
                <a:ext uri="{FF2B5EF4-FFF2-40B4-BE49-F238E27FC236}">
                  <a16:creationId xmlns:a16="http://schemas.microsoft.com/office/drawing/2014/main" id="{18040BC0-C5D3-B59A-2E6C-C8BDE1534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6" name="Line 72">
              <a:extLst>
                <a:ext uri="{FF2B5EF4-FFF2-40B4-BE49-F238E27FC236}">
                  <a16:creationId xmlns:a16="http://schemas.microsoft.com/office/drawing/2014/main" id="{F27B1800-5F35-8AFC-4D21-8EA7E713C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7" name="Line 73">
              <a:extLst>
                <a:ext uri="{FF2B5EF4-FFF2-40B4-BE49-F238E27FC236}">
                  <a16:creationId xmlns:a16="http://schemas.microsoft.com/office/drawing/2014/main" id="{B67E137F-4875-89AC-11E2-CC8711A91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9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8" name="Line 74">
              <a:extLst>
                <a:ext uri="{FF2B5EF4-FFF2-40B4-BE49-F238E27FC236}">
                  <a16:creationId xmlns:a16="http://schemas.microsoft.com/office/drawing/2014/main" id="{E94BF459-5158-0B76-DB83-840253D966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3" y="3536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9" name="Line 75">
              <a:extLst>
                <a:ext uri="{FF2B5EF4-FFF2-40B4-BE49-F238E27FC236}">
                  <a16:creationId xmlns:a16="http://schemas.microsoft.com/office/drawing/2014/main" id="{E12ABA95-61B5-FF34-E404-E6F742F45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0" name="Line 76">
              <a:extLst>
                <a:ext uri="{FF2B5EF4-FFF2-40B4-BE49-F238E27FC236}">
                  <a16:creationId xmlns:a16="http://schemas.microsoft.com/office/drawing/2014/main" id="{DCB3F9D1-99E2-7BDC-C1D8-43AA07BBC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1" name="Line 77">
              <a:extLst>
                <a:ext uri="{FF2B5EF4-FFF2-40B4-BE49-F238E27FC236}">
                  <a16:creationId xmlns:a16="http://schemas.microsoft.com/office/drawing/2014/main" id="{D9A1B081-8954-D12C-544C-49107409F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2" name="Line 78">
              <a:extLst>
                <a:ext uri="{FF2B5EF4-FFF2-40B4-BE49-F238E27FC236}">
                  <a16:creationId xmlns:a16="http://schemas.microsoft.com/office/drawing/2014/main" id="{C79DC646-DF34-4F3E-B2B1-B8EBD7B149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3" name="Line 79">
              <a:extLst>
                <a:ext uri="{FF2B5EF4-FFF2-40B4-BE49-F238E27FC236}">
                  <a16:creationId xmlns:a16="http://schemas.microsoft.com/office/drawing/2014/main" id="{B522ED15-3C73-5E2C-A12C-11315AEF5D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4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4" name="Line 80">
              <a:extLst>
                <a:ext uri="{FF2B5EF4-FFF2-40B4-BE49-F238E27FC236}">
                  <a16:creationId xmlns:a16="http://schemas.microsoft.com/office/drawing/2014/main" id="{4B261C43-813C-5741-8059-8DF40C190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5" name="Line 81">
              <a:extLst>
                <a:ext uri="{FF2B5EF4-FFF2-40B4-BE49-F238E27FC236}">
                  <a16:creationId xmlns:a16="http://schemas.microsoft.com/office/drawing/2014/main" id="{572555DA-F41E-87A9-B546-6C4256C5D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6" name="Line 82">
              <a:extLst>
                <a:ext uri="{FF2B5EF4-FFF2-40B4-BE49-F238E27FC236}">
                  <a16:creationId xmlns:a16="http://schemas.microsoft.com/office/drawing/2014/main" id="{66302D3D-0CC8-D996-C52D-0EE4CD87A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7" name="Line 83">
              <a:extLst>
                <a:ext uri="{FF2B5EF4-FFF2-40B4-BE49-F238E27FC236}">
                  <a16:creationId xmlns:a16="http://schemas.microsoft.com/office/drawing/2014/main" id="{327CE8D7-AE4B-640E-D2F4-56BD4D7EF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8" name="Line 84">
              <a:extLst>
                <a:ext uri="{FF2B5EF4-FFF2-40B4-BE49-F238E27FC236}">
                  <a16:creationId xmlns:a16="http://schemas.microsoft.com/office/drawing/2014/main" id="{3E82505A-6C32-8BFA-BF6B-45BD071B1E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4" y="3536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9" name="Line 85">
              <a:extLst>
                <a:ext uri="{FF2B5EF4-FFF2-40B4-BE49-F238E27FC236}">
                  <a16:creationId xmlns:a16="http://schemas.microsoft.com/office/drawing/2014/main" id="{65A18FBC-9E88-E1B5-91CC-4E8EA9A0DA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0" name="Line 86">
              <a:extLst>
                <a:ext uri="{FF2B5EF4-FFF2-40B4-BE49-F238E27FC236}">
                  <a16:creationId xmlns:a16="http://schemas.microsoft.com/office/drawing/2014/main" id="{BF7C95B4-AF1F-B3B2-0926-350A86222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1" name="Line 87">
              <a:extLst>
                <a:ext uri="{FF2B5EF4-FFF2-40B4-BE49-F238E27FC236}">
                  <a16:creationId xmlns:a16="http://schemas.microsoft.com/office/drawing/2014/main" id="{B49669B5-B6B7-85FA-4C67-9FAA262E3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9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" name="Line 88">
              <a:extLst>
                <a:ext uri="{FF2B5EF4-FFF2-40B4-BE49-F238E27FC236}">
                  <a16:creationId xmlns:a16="http://schemas.microsoft.com/office/drawing/2014/main" id="{9521EB71-8B17-C692-ECE7-51EC6D07CB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1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3" name="Line 89">
              <a:extLst>
                <a:ext uri="{FF2B5EF4-FFF2-40B4-BE49-F238E27FC236}">
                  <a16:creationId xmlns:a16="http://schemas.microsoft.com/office/drawing/2014/main" id="{7947B64D-45E7-E865-341F-3676DCF1B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2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4" name="Line 90">
              <a:extLst>
                <a:ext uri="{FF2B5EF4-FFF2-40B4-BE49-F238E27FC236}">
                  <a16:creationId xmlns:a16="http://schemas.microsoft.com/office/drawing/2014/main" id="{F404EE61-24D9-4585-02D9-518757F0D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5" name="Line 91">
              <a:extLst>
                <a:ext uri="{FF2B5EF4-FFF2-40B4-BE49-F238E27FC236}">
                  <a16:creationId xmlns:a16="http://schemas.microsoft.com/office/drawing/2014/main" id="{469EF8E7-77AA-D0D2-A4DF-A7E1924333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6" name="Line 92">
              <a:extLst>
                <a:ext uri="{FF2B5EF4-FFF2-40B4-BE49-F238E27FC236}">
                  <a16:creationId xmlns:a16="http://schemas.microsoft.com/office/drawing/2014/main" id="{216C89FC-13F1-5F25-9EC1-2DA6FEFC6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7" name="Line 93">
              <a:extLst>
                <a:ext uri="{FF2B5EF4-FFF2-40B4-BE49-F238E27FC236}">
                  <a16:creationId xmlns:a16="http://schemas.microsoft.com/office/drawing/2014/main" id="{F3ADAA0D-1C25-457C-5460-019CF549C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8" name="Line 94">
              <a:extLst>
                <a:ext uri="{FF2B5EF4-FFF2-40B4-BE49-F238E27FC236}">
                  <a16:creationId xmlns:a16="http://schemas.microsoft.com/office/drawing/2014/main" id="{0FD451BF-E3A5-81C9-E5CE-FAEF07E71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5" y="3536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9" name="Line 95">
              <a:extLst>
                <a:ext uri="{FF2B5EF4-FFF2-40B4-BE49-F238E27FC236}">
                  <a16:creationId xmlns:a16="http://schemas.microsoft.com/office/drawing/2014/main" id="{83699910-FD8F-C6DE-4C3F-6CC974DEB0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4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0" name="Line 96">
              <a:extLst>
                <a:ext uri="{FF2B5EF4-FFF2-40B4-BE49-F238E27FC236}">
                  <a16:creationId xmlns:a16="http://schemas.microsoft.com/office/drawing/2014/main" id="{B9A435D3-5418-C2B2-618B-70C0C64080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1" name="Line 97">
              <a:extLst>
                <a:ext uri="{FF2B5EF4-FFF2-40B4-BE49-F238E27FC236}">
                  <a16:creationId xmlns:a16="http://schemas.microsoft.com/office/drawing/2014/main" id="{3D1BF31A-2371-7353-7F91-DD584FCFB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2" name="Line 98">
              <a:extLst>
                <a:ext uri="{FF2B5EF4-FFF2-40B4-BE49-F238E27FC236}">
                  <a16:creationId xmlns:a16="http://schemas.microsoft.com/office/drawing/2014/main" id="{55756C30-E75E-AF72-199B-39F8441B3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3" name="Line 99">
              <a:extLst>
                <a:ext uri="{FF2B5EF4-FFF2-40B4-BE49-F238E27FC236}">
                  <a16:creationId xmlns:a16="http://schemas.microsoft.com/office/drawing/2014/main" id="{160A3DCB-6B9E-C632-BFA3-5C8562007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1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4" name="Line 100">
              <a:extLst>
                <a:ext uri="{FF2B5EF4-FFF2-40B4-BE49-F238E27FC236}">
                  <a16:creationId xmlns:a16="http://schemas.microsoft.com/office/drawing/2014/main" id="{DB853406-8F5C-5351-BD7A-71FDD95D6E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4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5" name="Line 101">
              <a:extLst>
                <a:ext uri="{FF2B5EF4-FFF2-40B4-BE49-F238E27FC236}">
                  <a16:creationId xmlns:a16="http://schemas.microsoft.com/office/drawing/2014/main" id="{E2CD1F16-E423-4C5A-B654-514CB73742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6" name="Line 102">
              <a:extLst>
                <a:ext uri="{FF2B5EF4-FFF2-40B4-BE49-F238E27FC236}">
                  <a16:creationId xmlns:a16="http://schemas.microsoft.com/office/drawing/2014/main" id="{10609AA0-CFA2-A80E-8B67-70EA127F0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7" name="Line 103">
              <a:extLst>
                <a:ext uri="{FF2B5EF4-FFF2-40B4-BE49-F238E27FC236}">
                  <a16:creationId xmlns:a16="http://schemas.microsoft.com/office/drawing/2014/main" id="{3C9F342B-8321-09C2-3ED1-B5F3BBB80D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8" name="Line 104">
              <a:extLst>
                <a:ext uri="{FF2B5EF4-FFF2-40B4-BE49-F238E27FC236}">
                  <a16:creationId xmlns:a16="http://schemas.microsoft.com/office/drawing/2014/main" id="{C496B7A3-8B06-5FD7-41E1-BC9578BF7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4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9" name="Line 105">
              <a:extLst>
                <a:ext uri="{FF2B5EF4-FFF2-40B4-BE49-F238E27FC236}">
                  <a16:creationId xmlns:a16="http://schemas.microsoft.com/office/drawing/2014/main" id="{B3977569-2C7F-278B-9192-DB81A68AB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4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0" name="Line 106">
              <a:extLst>
                <a:ext uri="{FF2B5EF4-FFF2-40B4-BE49-F238E27FC236}">
                  <a16:creationId xmlns:a16="http://schemas.microsoft.com/office/drawing/2014/main" id="{2FE585B1-9C63-B04C-B9ED-42CA0B558C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4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1" name="Line 107">
              <a:extLst>
                <a:ext uri="{FF2B5EF4-FFF2-40B4-BE49-F238E27FC236}">
                  <a16:creationId xmlns:a16="http://schemas.microsoft.com/office/drawing/2014/main" id="{3D2570B5-B7FC-5487-003C-FE193C93B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6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" name="Line 108">
              <a:extLst>
                <a:ext uri="{FF2B5EF4-FFF2-40B4-BE49-F238E27FC236}">
                  <a16:creationId xmlns:a16="http://schemas.microsoft.com/office/drawing/2014/main" id="{4A6DF46F-3516-5EF2-E092-EF2050F13B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" name="Line 109">
              <a:extLst>
                <a:ext uri="{FF2B5EF4-FFF2-40B4-BE49-F238E27FC236}">
                  <a16:creationId xmlns:a16="http://schemas.microsoft.com/office/drawing/2014/main" id="{588561CE-B5AF-3730-435F-F3E6627BDF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9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4" name="Line 110">
              <a:extLst>
                <a:ext uri="{FF2B5EF4-FFF2-40B4-BE49-F238E27FC236}">
                  <a16:creationId xmlns:a16="http://schemas.microsoft.com/office/drawing/2014/main" id="{77FBF140-8DB1-C054-88CB-60F6F8B3BF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4" y="3536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5" name="Line 111">
              <a:extLst>
                <a:ext uri="{FF2B5EF4-FFF2-40B4-BE49-F238E27FC236}">
                  <a16:creationId xmlns:a16="http://schemas.microsoft.com/office/drawing/2014/main" id="{60C7A1D6-DF69-784E-7B17-DA461F2D6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8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6" name="Line 112">
              <a:extLst>
                <a:ext uri="{FF2B5EF4-FFF2-40B4-BE49-F238E27FC236}">
                  <a16:creationId xmlns:a16="http://schemas.microsoft.com/office/drawing/2014/main" id="{25261EDE-3154-622B-4BE3-32FC3FB0B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7" name="Line 113">
              <a:extLst>
                <a:ext uri="{FF2B5EF4-FFF2-40B4-BE49-F238E27FC236}">
                  <a16:creationId xmlns:a16="http://schemas.microsoft.com/office/drawing/2014/main" id="{9B84BFA6-73AC-0ECD-BD39-245E87EA4E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1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8" name="Line 114">
              <a:extLst>
                <a:ext uri="{FF2B5EF4-FFF2-40B4-BE49-F238E27FC236}">
                  <a16:creationId xmlns:a16="http://schemas.microsoft.com/office/drawing/2014/main" id="{09892328-467B-F4AD-4AAE-B6565D41D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9" name="Line 115">
              <a:extLst>
                <a:ext uri="{FF2B5EF4-FFF2-40B4-BE49-F238E27FC236}">
                  <a16:creationId xmlns:a16="http://schemas.microsoft.com/office/drawing/2014/main" id="{483868EC-2960-4736-A68F-A33D4DFEE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4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0" name="Line 116">
              <a:extLst>
                <a:ext uri="{FF2B5EF4-FFF2-40B4-BE49-F238E27FC236}">
                  <a16:creationId xmlns:a16="http://schemas.microsoft.com/office/drawing/2014/main" id="{67C8BFF3-0A94-D5F9-961F-9D62279F9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1" name="Line 117">
              <a:extLst>
                <a:ext uri="{FF2B5EF4-FFF2-40B4-BE49-F238E27FC236}">
                  <a16:creationId xmlns:a16="http://schemas.microsoft.com/office/drawing/2014/main" id="{3A483484-2051-33D9-8BB9-CBD77BD37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" name="Line 118">
              <a:extLst>
                <a:ext uri="{FF2B5EF4-FFF2-40B4-BE49-F238E27FC236}">
                  <a16:creationId xmlns:a16="http://schemas.microsoft.com/office/drawing/2014/main" id="{3E4754AA-EED3-9825-BE66-1A62CC83A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" name="Line 119">
              <a:extLst>
                <a:ext uri="{FF2B5EF4-FFF2-40B4-BE49-F238E27FC236}">
                  <a16:creationId xmlns:a16="http://schemas.microsoft.com/office/drawing/2014/main" id="{A278C5A8-A876-AFBE-0C2C-02644EACF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3536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" name="Line 120">
              <a:extLst>
                <a:ext uri="{FF2B5EF4-FFF2-40B4-BE49-F238E27FC236}">
                  <a16:creationId xmlns:a16="http://schemas.microsoft.com/office/drawing/2014/main" id="{FCEF5EC5-A448-F80A-E75F-5D9A2B8005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5" name="Line 121">
              <a:extLst>
                <a:ext uri="{FF2B5EF4-FFF2-40B4-BE49-F238E27FC236}">
                  <a16:creationId xmlns:a16="http://schemas.microsoft.com/office/drawing/2014/main" id="{B42A66CE-01EE-D563-A8CD-FBB261BAE9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6" name="Line 122">
              <a:extLst>
                <a:ext uri="{FF2B5EF4-FFF2-40B4-BE49-F238E27FC236}">
                  <a16:creationId xmlns:a16="http://schemas.microsoft.com/office/drawing/2014/main" id="{62175572-EB79-C56D-8400-662B07F6A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7" name="Line 123">
              <a:extLst>
                <a:ext uri="{FF2B5EF4-FFF2-40B4-BE49-F238E27FC236}">
                  <a16:creationId xmlns:a16="http://schemas.microsoft.com/office/drawing/2014/main" id="{DD6542DA-6A76-29A5-E9CB-29CC776D9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8" name="Line 124">
              <a:extLst>
                <a:ext uri="{FF2B5EF4-FFF2-40B4-BE49-F238E27FC236}">
                  <a16:creationId xmlns:a16="http://schemas.microsoft.com/office/drawing/2014/main" id="{DE860179-C2D9-E434-57D6-D85718DE9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9" name="Line 125">
              <a:extLst>
                <a:ext uri="{FF2B5EF4-FFF2-40B4-BE49-F238E27FC236}">
                  <a16:creationId xmlns:a16="http://schemas.microsoft.com/office/drawing/2014/main" id="{82914A38-63C8-FA4A-BA52-C450C161B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3" y="3536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0" name="Line 126">
              <a:extLst>
                <a:ext uri="{FF2B5EF4-FFF2-40B4-BE49-F238E27FC236}">
                  <a16:creationId xmlns:a16="http://schemas.microsoft.com/office/drawing/2014/main" id="{426B5BA9-D0C6-D0FC-1CFE-A67202876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1" name="Line 127">
              <a:extLst>
                <a:ext uri="{FF2B5EF4-FFF2-40B4-BE49-F238E27FC236}">
                  <a16:creationId xmlns:a16="http://schemas.microsoft.com/office/drawing/2014/main" id="{EE8E747C-4CD3-560E-E3B5-27C583F3A0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2" name="Line 128">
              <a:extLst>
                <a:ext uri="{FF2B5EF4-FFF2-40B4-BE49-F238E27FC236}">
                  <a16:creationId xmlns:a16="http://schemas.microsoft.com/office/drawing/2014/main" id="{13CF0E4F-20BF-A00E-B077-55DCD0342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3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" name="Line 129">
              <a:extLst>
                <a:ext uri="{FF2B5EF4-FFF2-40B4-BE49-F238E27FC236}">
                  <a16:creationId xmlns:a16="http://schemas.microsoft.com/office/drawing/2014/main" id="{B39A5279-8CF1-1A49-D633-D9189A3FCE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" name="Line 130">
              <a:extLst>
                <a:ext uri="{FF2B5EF4-FFF2-40B4-BE49-F238E27FC236}">
                  <a16:creationId xmlns:a16="http://schemas.microsoft.com/office/drawing/2014/main" id="{088440C5-DAFE-867F-0454-090E38918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6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5" name="Line 131">
              <a:extLst>
                <a:ext uri="{FF2B5EF4-FFF2-40B4-BE49-F238E27FC236}">
                  <a16:creationId xmlns:a16="http://schemas.microsoft.com/office/drawing/2014/main" id="{24F9D58B-A0DC-0FCF-DDB6-8C621BAAD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6" name="Line 132">
              <a:extLst>
                <a:ext uri="{FF2B5EF4-FFF2-40B4-BE49-F238E27FC236}">
                  <a16:creationId xmlns:a16="http://schemas.microsoft.com/office/drawing/2014/main" id="{FB5EA830-2A7F-368F-FAB1-73AC631FD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7" name="Line 133">
              <a:extLst>
                <a:ext uri="{FF2B5EF4-FFF2-40B4-BE49-F238E27FC236}">
                  <a16:creationId xmlns:a16="http://schemas.microsoft.com/office/drawing/2014/main" id="{F49DE0D8-D30E-1740-8B47-DD8492E678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8" name="Line 134">
              <a:extLst>
                <a:ext uri="{FF2B5EF4-FFF2-40B4-BE49-F238E27FC236}">
                  <a16:creationId xmlns:a16="http://schemas.microsoft.com/office/drawing/2014/main" id="{0D82E35D-251F-A22B-6F5D-8D8A707CD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0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9" name="Line 135">
              <a:extLst>
                <a:ext uri="{FF2B5EF4-FFF2-40B4-BE49-F238E27FC236}">
                  <a16:creationId xmlns:a16="http://schemas.microsoft.com/office/drawing/2014/main" id="{E562919C-2DDB-B22D-1087-BD1436D43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1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0" name="Line 136">
              <a:extLst>
                <a:ext uri="{FF2B5EF4-FFF2-40B4-BE49-F238E27FC236}">
                  <a16:creationId xmlns:a16="http://schemas.microsoft.com/office/drawing/2014/main" id="{F5D2F282-4991-6EFB-136B-0305AC4CC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5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1" name="Line 137">
              <a:extLst>
                <a:ext uri="{FF2B5EF4-FFF2-40B4-BE49-F238E27FC236}">
                  <a16:creationId xmlns:a16="http://schemas.microsoft.com/office/drawing/2014/main" id="{7AF6D075-D2E5-9FFE-91E8-2D72CDD0C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0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2" name="Line 138">
              <a:extLst>
                <a:ext uri="{FF2B5EF4-FFF2-40B4-BE49-F238E27FC236}">
                  <a16:creationId xmlns:a16="http://schemas.microsoft.com/office/drawing/2014/main" id="{6AB7FFB2-85F4-E812-7A25-273D31B96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3" name="Line 139">
              <a:extLst>
                <a:ext uri="{FF2B5EF4-FFF2-40B4-BE49-F238E27FC236}">
                  <a16:creationId xmlns:a16="http://schemas.microsoft.com/office/drawing/2014/main" id="{90FC4149-52E1-E033-6F3C-8BE4A5EDA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" name="Line 140">
              <a:extLst>
                <a:ext uri="{FF2B5EF4-FFF2-40B4-BE49-F238E27FC236}">
                  <a16:creationId xmlns:a16="http://schemas.microsoft.com/office/drawing/2014/main" id="{B4AB6B2D-56BF-3E04-C68A-A1B066B6A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3536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" name="Line 141">
              <a:extLst>
                <a:ext uri="{FF2B5EF4-FFF2-40B4-BE49-F238E27FC236}">
                  <a16:creationId xmlns:a16="http://schemas.microsoft.com/office/drawing/2014/main" id="{197367C6-1CCD-6C8D-3AE0-7691F1B2BA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5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" name="Line 142">
              <a:extLst>
                <a:ext uri="{FF2B5EF4-FFF2-40B4-BE49-F238E27FC236}">
                  <a16:creationId xmlns:a16="http://schemas.microsoft.com/office/drawing/2014/main" id="{3C7A47CC-F5EF-11C6-5E58-8AB75021D2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" name="Line 143">
              <a:extLst>
                <a:ext uri="{FF2B5EF4-FFF2-40B4-BE49-F238E27FC236}">
                  <a16:creationId xmlns:a16="http://schemas.microsoft.com/office/drawing/2014/main" id="{3F1DDD6C-A088-DD5A-318C-39DE51C21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8" name="Line 144">
              <a:extLst>
                <a:ext uri="{FF2B5EF4-FFF2-40B4-BE49-F238E27FC236}">
                  <a16:creationId xmlns:a16="http://schemas.microsoft.com/office/drawing/2014/main" id="{13D66BFC-934F-4417-5A46-251C0DCA44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9" name="Line 145">
              <a:extLst>
                <a:ext uri="{FF2B5EF4-FFF2-40B4-BE49-F238E27FC236}">
                  <a16:creationId xmlns:a16="http://schemas.microsoft.com/office/drawing/2014/main" id="{3158794A-3D0C-23B9-0A23-165E9851B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0" name="Line 146">
              <a:extLst>
                <a:ext uri="{FF2B5EF4-FFF2-40B4-BE49-F238E27FC236}">
                  <a16:creationId xmlns:a16="http://schemas.microsoft.com/office/drawing/2014/main" id="{EE488472-BB8B-1BD6-502B-31E272242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5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1" name="Line 147">
              <a:extLst>
                <a:ext uri="{FF2B5EF4-FFF2-40B4-BE49-F238E27FC236}">
                  <a16:creationId xmlns:a16="http://schemas.microsoft.com/office/drawing/2014/main" id="{2204D6BC-3309-57AC-4DD7-F1A476B70D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2" name="Line 148">
              <a:extLst>
                <a:ext uri="{FF2B5EF4-FFF2-40B4-BE49-F238E27FC236}">
                  <a16:creationId xmlns:a16="http://schemas.microsoft.com/office/drawing/2014/main" id="{F822F35D-A352-5D2D-BB32-742DF9C3D2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0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" name="Line 149">
              <a:extLst>
                <a:ext uri="{FF2B5EF4-FFF2-40B4-BE49-F238E27FC236}">
                  <a16:creationId xmlns:a16="http://schemas.microsoft.com/office/drawing/2014/main" id="{D5F56E0F-9D5E-C42A-8B0D-2E89DE72C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1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" name="Line 150">
              <a:extLst>
                <a:ext uri="{FF2B5EF4-FFF2-40B4-BE49-F238E27FC236}">
                  <a16:creationId xmlns:a16="http://schemas.microsoft.com/office/drawing/2014/main" id="{E1C40113-B09C-8FED-3454-9E8F1ABBC4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5" name="Line 151">
              <a:extLst>
                <a:ext uri="{FF2B5EF4-FFF2-40B4-BE49-F238E27FC236}">
                  <a16:creationId xmlns:a16="http://schemas.microsoft.com/office/drawing/2014/main" id="{C9A3EECE-8DCF-76F1-1523-0311D9B5C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5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6" name="Line 152">
              <a:extLst>
                <a:ext uri="{FF2B5EF4-FFF2-40B4-BE49-F238E27FC236}">
                  <a16:creationId xmlns:a16="http://schemas.microsoft.com/office/drawing/2014/main" id="{5BAD099B-789A-7967-29C5-A56D1483A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7" name="Line 153">
              <a:extLst>
                <a:ext uri="{FF2B5EF4-FFF2-40B4-BE49-F238E27FC236}">
                  <a16:creationId xmlns:a16="http://schemas.microsoft.com/office/drawing/2014/main" id="{0FE2FF92-C241-9FA0-62FE-9879B1A215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8" name="Line 154">
              <a:extLst>
                <a:ext uri="{FF2B5EF4-FFF2-40B4-BE49-F238E27FC236}">
                  <a16:creationId xmlns:a16="http://schemas.microsoft.com/office/drawing/2014/main" id="{99D2E1C9-A1EF-B3B3-060B-15E8FB55AE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9" name="Line 155">
              <a:extLst>
                <a:ext uri="{FF2B5EF4-FFF2-40B4-BE49-F238E27FC236}">
                  <a16:creationId xmlns:a16="http://schemas.microsoft.com/office/drawing/2014/main" id="{D5A84552-B9B3-8AAB-FA7B-6A943FC94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0" name="Line 156">
              <a:extLst>
                <a:ext uri="{FF2B5EF4-FFF2-40B4-BE49-F238E27FC236}">
                  <a16:creationId xmlns:a16="http://schemas.microsoft.com/office/drawing/2014/main" id="{186CDF6F-D400-67FE-BB6B-CC7D4FE518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5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1" name="Line 157">
              <a:extLst>
                <a:ext uri="{FF2B5EF4-FFF2-40B4-BE49-F238E27FC236}">
                  <a16:creationId xmlns:a16="http://schemas.microsoft.com/office/drawing/2014/main" id="{BFE19610-93A3-F297-F108-2E7E4C05C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7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2" name="Line 158">
              <a:extLst>
                <a:ext uri="{FF2B5EF4-FFF2-40B4-BE49-F238E27FC236}">
                  <a16:creationId xmlns:a16="http://schemas.microsoft.com/office/drawing/2014/main" id="{D8E9A841-0FDF-54C7-87B2-0FA5EF5B72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3" name="Line 159">
              <a:extLst>
                <a:ext uri="{FF2B5EF4-FFF2-40B4-BE49-F238E27FC236}">
                  <a16:creationId xmlns:a16="http://schemas.microsoft.com/office/drawing/2014/main" id="{FB1B3ED2-3FAE-63F2-720F-EEE151F1D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" name="Line 160">
              <a:extLst>
                <a:ext uri="{FF2B5EF4-FFF2-40B4-BE49-F238E27FC236}">
                  <a16:creationId xmlns:a16="http://schemas.microsoft.com/office/drawing/2014/main" id="{2B068C35-2521-1845-0EF9-3BA06AADE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5" name="Line 161">
              <a:extLst>
                <a:ext uri="{FF2B5EF4-FFF2-40B4-BE49-F238E27FC236}">
                  <a16:creationId xmlns:a16="http://schemas.microsoft.com/office/drawing/2014/main" id="{37DC2EA0-69DA-609E-619E-7AD3C3546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3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6" name="Line 162">
              <a:extLst>
                <a:ext uri="{FF2B5EF4-FFF2-40B4-BE49-F238E27FC236}">
                  <a16:creationId xmlns:a16="http://schemas.microsoft.com/office/drawing/2014/main" id="{615933FD-9BD9-829B-9780-03709C0690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7" name="Line 163">
              <a:extLst>
                <a:ext uri="{FF2B5EF4-FFF2-40B4-BE49-F238E27FC236}">
                  <a16:creationId xmlns:a16="http://schemas.microsoft.com/office/drawing/2014/main" id="{78D62CB0-C676-7FBE-3805-A1B732157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8" name="Line 164">
              <a:extLst>
                <a:ext uri="{FF2B5EF4-FFF2-40B4-BE49-F238E27FC236}">
                  <a16:creationId xmlns:a16="http://schemas.microsoft.com/office/drawing/2014/main" id="{ACF6B646-ABA8-2F4D-5F6B-61F7E56E0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9" name="Line 165">
              <a:extLst>
                <a:ext uri="{FF2B5EF4-FFF2-40B4-BE49-F238E27FC236}">
                  <a16:creationId xmlns:a16="http://schemas.microsoft.com/office/drawing/2014/main" id="{6D137C49-B316-2E03-C49A-C18B6AEA7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0" name="Line 166">
              <a:extLst>
                <a:ext uri="{FF2B5EF4-FFF2-40B4-BE49-F238E27FC236}">
                  <a16:creationId xmlns:a16="http://schemas.microsoft.com/office/drawing/2014/main" id="{671159D9-DEF0-F732-E0DA-C6F001266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3536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1" name="Line 167">
              <a:extLst>
                <a:ext uri="{FF2B5EF4-FFF2-40B4-BE49-F238E27FC236}">
                  <a16:creationId xmlns:a16="http://schemas.microsoft.com/office/drawing/2014/main" id="{6D98D0E5-64F8-29DF-91F7-1D2B0B895F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2" name="Line 168">
              <a:extLst>
                <a:ext uri="{FF2B5EF4-FFF2-40B4-BE49-F238E27FC236}">
                  <a16:creationId xmlns:a16="http://schemas.microsoft.com/office/drawing/2014/main" id="{3F2743CD-5D36-DBA2-DB30-3E26D9927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3" name="Line 169">
              <a:extLst>
                <a:ext uri="{FF2B5EF4-FFF2-40B4-BE49-F238E27FC236}">
                  <a16:creationId xmlns:a16="http://schemas.microsoft.com/office/drawing/2014/main" id="{7BFD74BA-2089-38AC-DCFC-A7F805EEF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9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4" name="Line 170">
              <a:extLst>
                <a:ext uri="{FF2B5EF4-FFF2-40B4-BE49-F238E27FC236}">
                  <a16:creationId xmlns:a16="http://schemas.microsoft.com/office/drawing/2014/main" id="{0E0BDA2C-371B-15CB-5117-B4E3CAFC2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5" name="Line 171">
              <a:extLst>
                <a:ext uri="{FF2B5EF4-FFF2-40B4-BE49-F238E27FC236}">
                  <a16:creationId xmlns:a16="http://schemas.microsoft.com/office/drawing/2014/main" id="{F5B71121-C74D-95AD-B722-78B84DEE1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2" y="3536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6" name="Line 172">
              <a:extLst>
                <a:ext uri="{FF2B5EF4-FFF2-40B4-BE49-F238E27FC236}">
                  <a16:creationId xmlns:a16="http://schemas.microsoft.com/office/drawing/2014/main" id="{277BB503-80F4-8997-8338-C2540B2F3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7" name="Line 173">
              <a:extLst>
                <a:ext uri="{FF2B5EF4-FFF2-40B4-BE49-F238E27FC236}">
                  <a16:creationId xmlns:a16="http://schemas.microsoft.com/office/drawing/2014/main" id="{134CAD72-65A3-99E1-04BD-52DB171E1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8" name="Line 174">
              <a:extLst>
                <a:ext uri="{FF2B5EF4-FFF2-40B4-BE49-F238E27FC236}">
                  <a16:creationId xmlns:a16="http://schemas.microsoft.com/office/drawing/2014/main" id="{FED53346-A19D-DD3D-6DD1-B89818918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9" name="Line 175">
              <a:extLst>
                <a:ext uri="{FF2B5EF4-FFF2-40B4-BE49-F238E27FC236}">
                  <a16:creationId xmlns:a16="http://schemas.microsoft.com/office/drawing/2014/main" id="{260668D8-A42D-187C-2D1C-9ED4FAA90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0" name="Line 176">
              <a:extLst>
                <a:ext uri="{FF2B5EF4-FFF2-40B4-BE49-F238E27FC236}">
                  <a16:creationId xmlns:a16="http://schemas.microsoft.com/office/drawing/2014/main" id="{669BDDD1-1E3D-F8BB-B119-F860D312D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5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1" name="Line 177">
              <a:extLst>
                <a:ext uri="{FF2B5EF4-FFF2-40B4-BE49-F238E27FC236}">
                  <a16:creationId xmlns:a16="http://schemas.microsoft.com/office/drawing/2014/main" id="{3332AA51-1C11-6EA9-A28C-ADAFBD882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5" y="3536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2" name="Line 178">
              <a:extLst>
                <a:ext uri="{FF2B5EF4-FFF2-40B4-BE49-F238E27FC236}">
                  <a16:creationId xmlns:a16="http://schemas.microsoft.com/office/drawing/2014/main" id="{88C8F4BF-60A1-505B-1085-15E1F0DA71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3" name="Line 179">
              <a:extLst>
                <a:ext uri="{FF2B5EF4-FFF2-40B4-BE49-F238E27FC236}">
                  <a16:creationId xmlns:a16="http://schemas.microsoft.com/office/drawing/2014/main" id="{044BDB64-E88C-ACD8-3FA2-B1C123162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4" name="Line 180">
              <a:extLst>
                <a:ext uri="{FF2B5EF4-FFF2-40B4-BE49-F238E27FC236}">
                  <a16:creationId xmlns:a16="http://schemas.microsoft.com/office/drawing/2014/main" id="{0FF2ABA6-37CD-3E86-B3E3-730C43A04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9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5" name="Line 181">
              <a:extLst>
                <a:ext uri="{FF2B5EF4-FFF2-40B4-BE49-F238E27FC236}">
                  <a16:creationId xmlns:a16="http://schemas.microsoft.com/office/drawing/2014/main" id="{D1B4EB7B-1CDC-97F0-12D6-BA922634D6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0" y="3536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6" name="Line 182">
              <a:extLst>
                <a:ext uri="{FF2B5EF4-FFF2-40B4-BE49-F238E27FC236}">
                  <a16:creationId xmlns:a16="http://schemas.microsoft.com/office/drawing/2014/main" id="{498523CB-DC74-2CA8-936E-8022C6E7CE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5" y="3536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7" name="Line 183">
              <a:extLst>
                <a:ext uri="{FF2B5EF4-FFF2-40B4-BE49-F238E27FC236}">
                  <a16:creationId xmlns:a16="http://schemas.microsoft.com/office/drawing/2014/main" id="{58B3A8DA-B8FF-68D3-B6AF-A7DB31847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9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8" name="Line 184">
              <a:extLst>
                <a:ext uri="{FF2B5EF4-FFF2-40B4-BE49-F238E27FC236}">
                  <a16:creationId xmlns:a16="http://schemas.microsoft.com/office/drawing/2014/main" id="{8C0DD796-4A46-2B7A-10C1-A5E543F39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9" name="Line 185">
              <a:extLst>
                <a:ext uri="{FF2B5EF4-FFF2-40B4-BE49-F238E27FC236}">
                  <a16:creationId xmlns:a16="http://schemas.microsoft.com/office/drawing/2014/main" id="{FB4F5C99-0F8C-05A2-B3A4-9AC214136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0" name="Line 186">
              <a:extLst>
                <a:ext uri="{FF2B5EF4-FFF2-40B4-BE49-F238E27FC236}">
                  <a16:creationId xmlns:a16="http://schemas.microsoft.com/office/drawing/2014/main" id="{1A228151-059A-19F5-F18F-86AE66E5D0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1" name="Line 187">
              <a:extLst>
                <a:ext uri="{FF2B5EF4-FFF2-40B4-BE49-F238E27FC236}">
                  <a16:creationId xmlns:a16="http://schemas.microsoft.com/office/drawing/2014/main" id="{0424F8FC-3D57-9CAB-BD80-1BCB2A6B9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5" y="3536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2" name="Line 188">
              <a:extLst>
                <a:ext uri="{FF2B5EF4-FFF2-40B4-BE49-F238E27FC236}">
                  <a16:creationId xmlns:a16="http://schemas.microsoft.com/office/drawing/2014/main" id="{9C088831-C146-AB4E-33A7-DDA362866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3" name="Line 189">
              <a:extLst>
                <a:ext uri="{FF2B5EF4-FFF2-40B4-BE49-F238E27FC236}">
                  <a16:creationId xmlns:a16="http://schemas.microsoft.com/office/drawing/2014/main" id="{C31A148F-76BD-02E9-42DB-2FB6C1921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4" name="Line 190">
              <a:extLst>
                <a:ext uri="{FF2B5EF4-FFF2-40B4-BE49-F238E27FC236}">
                  <a16:creationId xmlns:a16="http://schemas.microsoft.com/office/drawing/2014/main" id="{F0AF2D7C-F560-F311-C617-215994A2B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5" name="Line 191">
              <a:extLst>
                <a:ext uri="{FF2B5EF4-FFF2-40B4-BE49-F238E27FC236}">
                  <a16:creationId xmlns:a16="http://schemas.microsoft.com/office/drawing/2014/main" id="{FC515CC9-60F1-EAE3-8A37-BE923A6CE0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536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6" name="Line 192">
              <a:extLst>
                <a:ext uri="{FF2B5EF4-FFF2-40B4-BE49-F238E27FC236}">
                  <a16:creationId xmlns:a16="http://schemas.microsoft.com/office/drawing/2014/main" id="{9AC551D7-445E-6DD5-A818-D2757AC6D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5" y="3536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7" name="Line 193">
              <a:extLst>
                <a:ext uri="{FF2B5EF4-FFF2-40B4-BE49-F238E27FC236}">
                  <a16:creationId xmlns:a16="http://schemas.microsoft.com/office/drawing/2014/main" id="{8A7C8718-3AE0-7F6F-DC8D-393B8942D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7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8" name="Line 194">
              <a:extLst>
                <a:ext uri="{FF2B5EF4-FFF2-40B4-BE49-F238E27FC236}">
                  <a16:creationId xmlns:a16="http://schemas.microsoft.com/office/drawing/2014/main" id="{148E8FDF-8792-DC34-0E4B-E47D38CBE1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9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9" name="Line 195">
              <a:extLst>
                <a:ext uri="{FF2B5EF4-FFF2-40B4-BE49-F238E27FC236}">
                  <a16:creationId xmlns:a16="http://schemas.microsoft.com/office/drawing/2014/main" id="{E510A761-D336-2C1B-B664-B28182472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0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0" name="Line 196">
              <a:extLst>
                <a:ext uri="{FF2B5EF4-FFF2-40B4-BE49-F238E27FC236}">
                  <a16:creationId xmlns:a16="http://schemas.microsoft.com/office/drawing/2014/main" id="{3A29570E-D158-6FEC-005F-4207EAEDA1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1" name="Line 197">
              <a:extLst>
                <a:ext uri="{FF2B5EF4-FFF2-40B4-BE49-F238E27FC236}">
                  <a16:creationId xmlns:a16="http://schemas.microsoft.com/office/drawing/2014/main" id="{A075DF65-3570-37DD-EB3D-2CEB914F4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4" y="3536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2" name="Line 198">
              <a:extLst>
                <a:ext uri="{FF2B5EF4-FFF2-40B4-BE49-F238E27FC236}">
                  <a16:creationId xmlns:a16="http://schemas.microsoft.com/office/drawing/2014/main" id="{2DB28C08-1C76-DB9A-81B7-392BB2680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5" y="3536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3" name="Line 199">
              <a:extLst>
                <a:ext uri="{FF2B5EF4-FFF2-40B4-BE49-F238E27FC236}">
                  <a16:creationId xmlns:a16="http://schemas.microsoft.com/office/drawing/2014/main" id="{FAB44DFB-B3E1-D077-840A-960F7F2CDF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2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4" name="Line 200">
              <a:extLst>
                <a:ext uri="{FF2B5EF4-FFF2-40B4-BE49-F238E27FC236}">
                  <a16:creationId xmlns:a16="http://schemas.microsoft.com/office/drawing/2014/main" id="{258FCB30-9459-D3E9-EA3A-326D0927D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3536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" name="Line 201">
              <a:extLst>
                <a:ext uri="{FF2B5EF4-FFF2-40B4-BE49-F238E27FC236}">
                  <a16:creationId xmlns:a16="http://schemas.microsoft.com/office/drawing/2014/main" id="{503FD046-042B-71BE-1167-CA9F9FEA13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5" y="3536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" name="Line 202">
              <a:extLst>
                <a:ext uri="{FF2B5EF4-FFF2-40B4-BE49-F238E27FC236}">
                  <a16:creationId xmlns:a16="http://schemas.microsoft.com/office/drawing/2014/main" id="{F60232CF-ED52-B10B-8113-0F639A273B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" y="3536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7" name="Line 203">
              <a:extLst>
                <a:ext uri="{FF2B5EF4-FFF2-40B4-BE49-F238E27FC236}">
                  <a16:creationId xmlns:a16="http://schemas.microsoft.com/office/drawing/2014/main" id="{6294C275-40DB-19AA-F13D-3DBB88351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5" y="3536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8" name="Line 204">
              <a:extLst>
                <a:ext uri="{FF2B5EF4-FFF2-40B4-BE49-F238E27FC236}">
                  <a16:creationId xmlns:a16="http://schemas.microsoft.com/office/drawing/2014/main" id="{F0D08075-5CEF-80F4-F9F4-D17A355C2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9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406">
            <a:extLst>
              <a:ext uri="{FF2B5EF4-FFF2-40B4-BE49-F238E27FC236}">
                <a16:creationId xmlns:a16="http://schemas.microsoft.com/office/drawing/2014/main" id="{01903592-256D-01B6-650B-C6596E355299}"/>
              </a:ext>
            </a:extLst>
          </p:cNvPr>
          <p:cNvGrpSpPr>
            <a:grpSpLocks/>
          </p:cNvGrpSpPr>
          <p:nvPr/>
        </p:nvGrpSpPr>
        <p:grpSpPr bwMode="auto">
          <a:xfrm>
            <a:off x="1792288" y="736600"/>
            <a:ext cx="5559425" cy="1446213"/>
            <a:chOff x="1129" y="464"/>
            <a:chExt cx="3502" cy="911"/>
          </a:xfrm>
        </p:grpSpPr>
        <p:sp>
          <p:nvSpPr>
            <p:cNvPr id="1099" name="Line 206">
              <a:extLst>
                <a:ext uri="{FF2B5EF4-FFF2-40B4-BE49-F238E27FC236}">
                  <a16:creationId xmlns:a16="http://schemas.microsoft.com/office/drawing/2014/main" id="{643258B1-FE36-62E8-6141-8F2357093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5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Line 207">
              <a:extLst>
                <a:ext uri="{FF2B5EF4-FFF2-40B4-BE49-F238E27FC236}">
                  <a16:creationId xmlns:a16="http://schemas.microsoft.com/office/drawing/2014/main" id="{4A2D5173-33F8-956B-7C38-3D18E9775C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Line 208">
              <a:extLst>
                <a:ext uri="{FF2B5EF4-FFF2-40B4-BE49-F238E27FC236}">
                  <a16:creationId xmlns:a16="http://schemas.microsoft.com/office/drawing/2014/main" id="{731103A1-9462-67E2-F3ED-50E80D196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8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Line 209">
              <a:extLst>
                <a:ext uri="{FF2B5EF4-FFF2-40B4-BE49-F238E27FC236}">
                  <a16:creationId xmlns:a16="http://schemas.microsoft.com/office/drawing/2014/main" id="{3A51555E-E231-1D59-84B9-F2DB49233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1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Line 210">
              <a:extLst>
                <a:ext uri="{FF2B5EF4-FFF2-40B4-BE49-F238E27FC236}">
                  <a16:creationId xmlns:a16="http://schemas.microsoft.com/office/drawing/2014/main" id="{99D03E45-05B8-A629-8E31-D6DA57C05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Line 211">
              <a:extLst>
                <a:ext uri="{FF2B5EF4-FFF2-40B4-BE49-F238E27FC236}">
                  <a16:creationId xmlns:a16="http://schemas.microsoft.com/office/drawing/2014/main" id="{CFD90AEB-035D-C5A5-48E3-CCC851727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Line 212">
              <a:extLst>
                <a:ext uri="{FF2B5EF4-FFF2-40B4-BE49-F238E27FC236}">
                  <a16:creationId xmlns:a16="http://schemas.microsoft.com/office/drawing/2014/main" id="{41465F50-B3AB-33A1-48D2-E38A1DA7FA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Line 213">
              <a:extLst>
                <a:ext uri="{FF2B5EF4-FFF2-40B4-BE49-F238E27FC236}">
                  <a16:creationId xmlns:a16="http://schemas.microsoft.com/office/drawing/2014/main" id="{A2EDDEBC-AB41-5AA8-A29E-CE95B55A0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1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Line 214">
              <a:extLst>
                <a:ext uri="{FF2B5EF4-FFF2-40B4-BE49-F238E27FC236}">
                  <a16:creationId xmlns:a16="http://schemas.microsoft.com/office/drawing/2014/main" id="{1D9DC00E-71E1-9227-BD7B-F30F792AC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1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Line 215">
              <a:extLst>
                <a:ext uri="{FF2B5EF4-FFF2-40B4-BE49-F238E27FC236}">
                  <a16:creationId xmlns:a16="http://schemas.microsoft.com/office/drawing/2014/main" id="{453673A1-4C5F-D384-567C-F69F6CFAA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Line 216">
              <a:extLst>
                <a:ext uri="{FF2B5EF4-FFF2-40B4-BE49-F238E27FC236}">
                  <a16:creationId xmlns:a16="http://schemas.microsoft.com/office/drawing/2014/main" id="{7351C479-69C3-7D2C-407E-226045DA02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Line 217">
              <a:extLst>
                <a:ext uri="{FF2B5EF4-FFF2-40B4-BE49-F238E27FC236}">
                  <a16:creationId xmlns:a16="http://schemas.microsoft.com/office/drawing/2014/main" id="{336AB879-81AC-E57A-7E23-0C99F667A6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5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Line 218">
              <a:extLst>
                <a:ext uri="{FF2B5EF4-FFF2-40B4-BE49-F238E27FC236}">
                  <a16:creationId xmlns:a16="http://schemas.microsoft.com/office/drawing/2014/main" id="{F6800990-DE31-5CA9-C93E-EFAEE82E1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Line 219">
              <a:extLst>
                <a:ext uri="{FF2B5EF4-FFF2-40B4-BE49-F238E27FC236}">
                  <a16:creationId xmlns:a16="http://schemas.microsoft.com/office/drawing/2014/main" id="{074645C4-9DEA-E6F8-FB40-B7E4E86BC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1" y="464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Line 220">
              <a:extLst>
                <a:ext uri="{FF2B5EF4-FFF2-40B4-BE49-F238E27FC236}">
                  <a16:creationId xmlns:a16="http://schemas.microsoft.com/office/drawing/2014/main" id="{A7EA0E48-F4E2-9069-441D-79AE8C8B9D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5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Line 221">
              <a:extLst>
                <a:ext uri="{FF2B5EF4-FFF2-40B4-BE49-F238E27FC236}">
                  <a16:creationId xmlns:a16="http://schemas.microsoft.com/office/drawing/2014/main" id="{207B62BE-736C-56A4-C4CA-C5AB91D595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Line 222">
              <a:extLst>
                <a:ext uri="{FF2B5EF4-FFF2-40B4-BE49-F238E27FC236}">
                  <a16:creationId xmlns:a16="http://schemas.microsoft.com/office/drawing/2014/main" id="{9A02B006-2369-8C25-6411-2EC0E00E0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Line 223">
              <a:extLst>
                <a:ext uri="{FF2B5EF4-FFF2-40B4-BE49-F238E27FC236}">
                  <a16:creationId xmlns:a16="http://schemas.microsoft.com/office/drawing/2014/main" id="{7B983072-6AE5-D557-E640-52C4F369F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Line 224">
              <a:extLst>
                <a:ext uri="{FF2B5EF4-FFF2-40B4-BE49-F238E27FC236}">
                  <a16:creationId xmlns:a16="http://schemas.microsoft.com/office/drawing/2014/main" id="{C8DADBC7-7224-AF5B-4A45-991B6C21D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1" y="464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Line 225">
              <a:extLst>
                <a:ext uri="{FF2B5EF4-FFF2-40B4-BE49-F238E27FC236}">
                  <a16:creationId xmlns:a16="http://schemas.microsoft.com/office/drawing/2014/main" id="{5B86D91D-ABBE-2419-DFE4-CB9FB83DEA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Line 226">
              <a:extLst>
                <a:ext uri="{FF2B5EF4-FFF2-40B4-BE49-F238E27FC236}">
                  <a16:creationId xmlns:a16="http://schemas.microsoft.com/office/drawing/2014/main" id="{F2062EC0-90B0-981B-757E-FFEF10E78E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Line 227">
              <a:extLst>
                <a:ext uri="{FF2B5EF4-FFF2-40B4-BE49-F238E27FC236}">
                  <a16:creationId xmlns:a16="http://schemas.microsoft.com/office/drawing/2014/main" id="{377713F7-0622-E50A-E9FD-84792D32F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Line 228">
              <a:extLst>
                <a:ext uri="{FF2B5EF4-FFF2-40B4-BE49-F238E27FC236}">
                  <a16:creationId xmlns:a16="http://schemas.microsoft.com/office/drawing/2014/main" id="{2F23680F-66FB-9EE0-F17F-5EA224ABC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5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Line 229">
              <a:extLst>
                <a:ext uri="{FF2B5EF4-FFF2-40B4-BE49-F238E27FC236}">
                  <a16:creationId xmlns:a16="http://schemas.microsoft.com/office/drawing/2014/main" id="{B65AAE8B-09CF-2F03-A40A-225AAF741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Line 230">
              <a:extLst>
                <a:ext uri="{FF2B5EF4-FFF2-40B4-BE49-F238E27FC236}">
                  <a16:creationId xmlns:a16="http://schemas.microsoft.com/office/drawing/2014/main" id="{7F233857-0C6D-D498-4FEA-186A42B215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Line 231">
              <a:extLst>
                <a:ext uri="{FF2B5EF4-FFF2-40B4-BE49-F238E27FC236}">
                  <a16:creationId xmlns:a16="http://schemas.microsoft.com/office/drawing/2014/main" id="{1D19EDB4-C4BE-AA6F-8EF8-2758D0A49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Line 232">
              <a:extLst>
                <a:ext uri="{FF2B5EF4-FFF2-40B4-BE49-F238E27FC236}">
                  <a16:creationId xmlns:a16="http://schemas.microsoft.com/office/drawing/2014/main" id="{09DA5F4A-1D5D-F6D1-CDB1-BE26D7F4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Line 233">
              <a:extLst>
                <a:ext uri="{FF2B5EF4-FFF2-40B4-BE49-F238E27FC236}">
                  <a16:creationId xmlns:a16="http://schemas.microsoft.com/office/drawing/2014/main" id="{998BB5E5-09CD-9CB7-466E-EA7B80DB29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Line 234">
              <a:extLst>
                <a:ext uri="{FF2B5EF4-FFF2-40B4-BE49-F238E27FC236}">
                  <a16:creationId xmlns:a16="http://schemas.microsoft.com/office/drawing/2014/main" id="{0D08DE45-769F-AF52-9641-EA0256F6AC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0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Line 235">
              <a:extLst>
                <a:ext uri="{FF2B5EF4-FFF2-40B4-BE49-F238E27FC236}">
                  <a16:creationId xmlns:a16="http://schemas.microsoft.com/office/drawing/2014/main" id="{F9E11C45-FBFE-F503-3248-6877EE8954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2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Line 236">
              <a:extLst>
                <a:ext uri="{FF2B5EF4-FFF2-40B4-BE49-F238E27FC236}">
                  <a16:creationId xmlns:a16="http://schemas.microsoft.com/office/drawing/2014/main" id="{65A4849E-F677-EBBD-2525-F21A53DEA4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Line 237">
              <a:extLst>
                <a:ext uri="{FF2B5EF4-FFF2-40B4-BE49-F238E27FC236}">
                  <a16:creationId xmlns:a16="http://schemas.microsoft.com/office/drawing/2014/main" id="{2DF3967E-D45F-BA5A-C65C-DE2F850BD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Line 238">
              <a:extLst>
                <a:ext uri="{FF2B5EF4-FFF2-40B4-BE49-F238E27FC236}">
                  <a16:creationId xmlns:a16="http://schemas.microsoft.com/office/drawing/2014/main" id="{2A4E36AD-59E4-1D15-FAB8-2F165E484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2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Line 239">
              <a:extLst>
                <a:ext uri="{FF2B5EF4-FFF2-40B4-BE49-F238E27FC236}">
                  <a16:creationId xmlns:a16="http://schemas.microsoft.com/office/drawing/2014/main" id="{724A21F1-FD1E-07F9-98AA-9031ADA4ED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3" y="464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Line 240">
              <a:extLst>
                <a:ext uri="{FF2B5EF4-FFF2-40B4-BE49-F238E27FC236}">
                  <a16:creationId xmlns:a16="http://schemas.microsoft.com/office/drawing/2014/main" id="{E223A95D-3838-01DC-BE93-09840490E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2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Line 241">
              <a:extLst>
                <a:ext uri="{FF2B5EF4-FFF2-40B4-BE49-F238E27FC236}">
                  <a16:creationId xmlns:a16="http://schemas.microsoft.com/office/drawing/2014/main" id="{FE897984-FCAD-694F-7752-E55416084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Line 242">
              <a:extLst>
                <a:ext uri="{FF2B5EF4-FFF2-40B4-BE49-F238E27FC236}">
                  <a16:creationId xmlns:a16="http://schemas.microsoft.com/office/drawing/2014/main" id="{7D3AD8BA-8F14-1E75-9BF4-DF93E00CC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Line 243">
              <a:extLst>
                <a:ext uri="{FF2B5EF4-FFF2-40B4-BE49-F238E27FC236}">
                  <a16:creationId xmlns:a16="http://schemas.microsoft.com/office/drawing/2014/main" id="{F546208E-5030-89B5-EA99-B36AE29D5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7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Line 244">
              <a:extLst>
                <a:ext uri="{FF2B5EF4-FFF2-40B4-BE49-F238E27FC236}">
                  <a16:creationId xmlns:a16="http://schemas.microsoft.com/office/drawing/2014/main" id="{E2FEA7F8-5F5D-4E0C-1B6F-39FFF2275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464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Line 245">
              <a:extLst>
                <a:ext uri="{FF2B5EF4-FFF2-40B4-BE49-F238E27FC236}">
                  <a16:creationId xmlns:a16="http://schemas.microsoft.com/office/drawing/2014/main" id="{60B916E0-4922-02BB-A77B-F85CFFDEA6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2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Line 246">
              <a:extLst>
                <a:ext uri="{FF2B5EF4-FFF2-40B4-BE49-F238E27FC236}">
                  <a16:creationId xmlns:a16="http://schemas.microsoft.com/office/drawing/2014/main" id="{24E1613E-2152-4093-89BA-7820CC9B0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Line 247">
              <a:extLst>
                <a:ext uri="{FF2B5EF4-FFF2-40B4-BE49-F238E27FC236}">
                  <a16:creationId xmlns:a16="http://schemas.microsoft.com/office/drawing/2014/main" id="{672D43FE-A36D-DBAC-C484-553C747C4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Line 248">
              <a:extLst>
                <a:ext uri="{FF2B5EF4-FFF2-40B4-BE49-F238E27FC236}">
                  <a16:creationId xmlns:a16="http://schemas.microsoft.com/office/drawing/2014/main" id="{3274B82A-D419-BB57-8311-CC665330DC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Line 249">
              <a:extLst>
                <a:ext uri="{FF2B5EF4-FFF2-40B4-BE49-F238E27FC236}">
                  <a16:creationId xmlns:a16="http://schemas.microsoft.com/office/drawing/2014/main" id="{DE3DC774-16E6-93BC-F685-2FD7DF3EC7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2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Line 250">
              <a:extLst>
                <a:ext uri="{FF2B5EF4-FFF2-40B4-BE49-F238E27FC236}">
                  <a16:creationId xmlns:a16="http://schemas.microsoft.com/office/drawing/2014/main" id="{B5A8A4D4-2CFD-11F3-ACF0-8D01E79E47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2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Line 251">
              <a:extLst>
                <a:ext uri="{FF2B5EF4-FFF2-40B4-BE49-F238E27FC236}">
                  <a16:creationId xmlns:a16="http://schemas.microsoft.com/office/drawing/2014/main" id="{2934BBA9-F641-3945-2A1A-4AA9AF4EC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Line 252">
              <a:extLst>
                <a:ext uri="{FF2B5EF4-FFF2-40B4-BE49-F238E27FC236}">
                  <a16:creationId xmlns:a16="http://schemas.microsoft.com/office/drawing/2014/main" id="{2683A573-80B9-2A88-88FD-5C82EE1DC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Line 253">
              <a:extLst>
                <a:ext uri="{FF2B5EF4-FFF2-40B4-BE49-F238E27FC236}">
                  <a16:creationId xmlns:a16="http://schemas.microsoft.com/office/drawing/2014/main" id="{78A94450-5E33-4C31-575F-8A14BF06B2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Line 254">
              <a:extLst>
                <a:ext uri="{FF2B5EF4-FFF2-40B4-BE49-F238E27FC236}">
                  <a16:creationId xmlns:a16="http://schemas.microsoft.com/office/drawing/2014/main" id="{3CE457F8-CD5D-E92A-6CED-FCC3072688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Line 255">
              <a:extLst>
                <a:ext uri="{FF2B5EF4-FFF2-40B4-BE49-F238E27FC236}">
                  <a16:creationId xmlns:a16="http://schemas.microsoft.com/office/drawing/2014/main" id="{FE1A7095-9C5E-7561-A12A-B6D4E6671C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Line 256">
              <a:extLst>
                <a:ext uri="{FF2B5EF4-FFF2-40B4-BE49-F238E27FC236}">
                  <a16:creationId xmlns:a16="http://schemas.microsoft.com/office/drawing/2014/main" id="{C462645C-816D-7FDE-EB86-10A1AC1AF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Line 257">
              <a:extLst>
                <a:ext uri="{FF2B5EF4-FFF2-40B4-BE49-F238E27FC236}">
                  <a16:creationId xmlns:a16="http://schemas.microsoft.com/office/drawing/2014/main" id="{3F28EF60-E6D0-EEE8-0FA5-18B302EB3D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Line 258">
              <a:extLst>
                <a:ext uri="{FF2B5EF4-FFF2-40B4-BE49-F238E27FC236}">
                  <a16:creationId xmlns:a16="http://schemas.microsoft.com/office/drawing/2014/main" id="{774545E0-02EC-A3D3-9D61-4A6130A98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Line 259">
              <a:extLst>
                <a:ext uri="{FF2B5EF4-FFF2-40B4-BE49-F238E27FC236}">
                  <a16:creationId xmlns:a16="http://schemas.microsoft.com/office/drawing/2014/main" id="{67E0B73C-F98B-29F2-D9C8-8AD7B118B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Line 260">
              <a:extLst>
                <a:ext uri="{FF2B5EF4-FFF2-40B4-BE49-F238E27FC236}">
                  <a16:creationId xmlns:a16="http://schemas.microsoft.com/office/drawing/2014/main" id="{B7BAE95D-B6F1-8432-552C-EFDE2F933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2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4" name="Line 261">
              <a:extLst>
                <a:ext uri="{FF2B5EF4-FFF2-40B4-BE49-F238E27FC236}">
                  <a16:creationId xmlns:a16="http://schemas.microsoft.com/office/drawing/2014/main" id="{6D07F3F5-6E0D-2C71-8ED7-3C6C93B80E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5" name="Line 262">
              <a:extLst>
                <a:ext uri="{FF2B5EF4-FFF2-40B4-BE49-F238E27FC236}">
                  <a16:creationId xmlns:a16="http://schemas.microsoft.com/office/drawing/2014/main" id="{545CD014-091A-40DA-C4A4-17668C93B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6" name="Line 263">
              <a:extLst>
                <a:ext uri="{FF2B5EF4-FFF2-40B4-BE49-F238E27FC236}">
                  <a16:creationId xmlns:a16="http://schemas.microsoft.com/office/drawing/2014/main" id="{5944009B-818F-58EB-90EF-62EF1AB0D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" name="Line 264">
              <a:extLst>
                <a:ext uri="{FF2B5EF4-FFF2-40B4-BE49-F238E27FC236}">
                  <a16:creationId xmlns:a16="http://schemas.microsoft.com/office/drawing/2014/main" id="{CAD08D76-7EE4-28E0-9DEA-DEFE6EC40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8" name="Line 265">
              <a:extLst>
                <a:ext uri="{FF2B5EF4-FFF2-40B4-BE49-F238E27FC236}">
                  <a16:creationId xmlns:a16="http://schemas.microsoft.com/office/drawing/2014/main" id="{22DAE42E-11ED-7C5C-C453-0ACB565FA4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2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9" name="Line 266">
              <a:extLst>
                <a:ext uri="{FF2B5EF4-FFF2-40B4-BE49-F238E27FC236}">
                  <a16:creationId xmlns:a16="http://schemas.microsoft.com/office/drawing/2014/main" id="{7F39C97D-CA25-9055-4E59-0BE4320F1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0" name="Line 267">
              <a:extLst>
                <a:ext uri="{FF2B5EF4-FFF2-40B4-BE49-F238E27FC236}">
                  <a16:creationId xmlns:a16="http://schemas.microsoft.com/office/drawing/2014/main" id="{5335BCD3-B5A4-A6E2-FD0B-3F221F9D5B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1" name="Line 268">
              <a:extLst>
                <a:ext uri="{FF2B5EF4-FFF2-40B4-BE49-F238E27FC236}">
                  <a16:creationId xmlns:a16="http://schemas.microsoft.com/office/drawing/2014/main" id="{CB16886B-5113-B51A-9316-5090D616ED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2" name="Line 269">
              <a:extLst>
                <a:ext uri="{FF2B5EF4-FFF2-40B4-BE49-F238E27FC236}">
                  <a16:creationId xmlns:a16="http://schemas.microsoft.com/office/drawing/2014/main" id="{F7DBBDC5-7BD5-1C8A-6744-448AB3538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9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3" name="Line 270">
              <a:extLst>
                <a:ext uri="{FF2B5EF4-FFF2-40B4-BE49-F238E27FC236}">
                  <a16:creationId xmlns:a16="http://schemas.microsoft.com/office/drawing/2014/main" id="{17D1E249-B6D5-58EF-B060-B05ADAC65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1" y="464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4" name="Line 271">
              <a:extLst>
                <a:ext uri="{FF2B5EF4-FFF2-40B4-BE49-F238E27FC236}">
                  <a16:creationId xmlns:a16="http://schemas.microsoft.com/office/drawing/2014/main" id="{C98E303D-624B-EAD9-5445-2A23D077E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5" name="Line 272">
              <a:extLst>
                <a:ext uri="{FF2B5EF4-FFF2-40B4-BE49-F238E27FC236}">
                  <a16:creationId xmlns:a16="http://schemas.microsoft.com/office/drawing/2014/main" id="{D95CD2C0-7AAA-1F15-DAA5-187E4DD7AE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6" name="Line 273">
              <a:extLst>
                <a:ext uri="{FF2B5EF4-FFF2-40B4-BE49-F238E27FC236}">
                  <a16:creationId xmlns:a16="http://schemas.microsoft.com/office/drawing/2014/main" id="{578D57CA-84F7-46F7-9395-A558136F9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7" name="Line 274">
              <a:extLst>
                <a:ext uri="{FF2B5EF4-FFF2-40B4-BE49-F238E27FC236}">
                  <a16:creationId xmlns:a16="http://schemas.microsoft.com/office/drawing/2014/main" id="{E8B9F9F3-9F8F-925A-C203-B4F8367D1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" name="Line 275">
              <a:extLst>
                <a:ext uri="{FF2B5EF4-FFF2-40B4-BE49-F238E27FC236}">
                  <a16:creationId xmlns:a16="http://schemas.microsoft.com/office/drawing/2014/main" id="{4669D7C9-55B8-796B-E109-E948C9212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4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9" name="Line 276">
              <a:extLst>
                <a:ext uri="{FF2B5EF4-FFF2-40B4-BE49-F238E27FC236}">
                  <a16:creationId xmlns:a16="http://schemas.microsoft.com/office/drawing/2014/main" id="{0C3A86A4-5D5E-20DD-EC70-5C2827624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0" name="Line 277">
              <a:extLst>
                <a:ext uri="{FF2B5EF4-FFF2-40B4-BE49-F238E27FC236}">
                  <a16:creationId xmlns:a16="http://schemas.microsoft.com/office/drawing/2014/main" id="{BB293D20-547E-5FA4-9156-EEC5BD2AE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4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1" name="Line 278">
              <a:extLst>
                <a:ext uri="{FF2B5EF4-FFF2-40B4-BE49-F238E27FC236}">
                  <a16:creationId xmlns:a16="http://schemas.microsoft.com/office/drawing/2014/main" id="{09A8CD5A-C9BD-4042-4825-46924250DB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" name="Line 279">
              <a:extLst>
                <a:ext uri="{FF2B5EF4-FFF2-40B4-BE49-F238E27FC236}">
                  <a16:creationId xmlns:a16="http://schemas.microsoft.com/office/drawing/2014/main" id="{AB57CA61-588F-797A-0E19-0092CBCE7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" name="Line 280">
              <a:extLst>
                <a:ext uri="{FF2B5EF4-FFF2-40B4-BE49-F238E27FC236}">
                  <a16:creationId xmlns:a16="http://schemas.microsoft.com/office/drawing/2014/main" id="{85C03767-602F-CD18-02AA-4B2AC3B598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" name="Line 281">
              <a:extLst>
                <a:ext uri="{FF2B5EF4-FFF2-40B4-BE49-F238E27FC236}">
                  <a16:creationId xmlns:a16="http://schemas.microsoft.com/office/drawing/2014/main" id="{74A5A6C8-B87F-840D-6377-215DDE60D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2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" name="Line 282">
              <a:extLst>
                <a:ext uri="{FF2B5EF4-FFF2-40B4-BE49-F238E27FC236}">
                  <a16:creationId xmlns:a16="http://schemas.microsoft.com/office/drawing/2014/main" id="{4EFD3000-EA2C-F733-EB5F-795E1CC02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" name="Line 283">
              <a:extLst>
                <a:ext uri="{FF2B5EF4-FFF2-40B4-BE49-F238E27FC236}">
                  <a16:creationId xmlns:a16="http://schemas.microsoft.com/office/drawing/2014/main" id="{8FF436A3-DCA8-16D1-288A-F84B2402F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" name="Line 284">
              <a:extLst>
                <a:ext uri="{FF2B5EF4-FFF2-40B4-BE49-F238E27FC236}">
                  <a16:creationId xmlns:a16="http://schemas.microsoft.com/office/drawing/2014/main" id="{F13AB496-B771-9F79-1519-0504D781D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" name="Line 285">
              <a:extLst>
                <a:ext uri="{FF2B5EF4-FFF2-40B4-BE49-F238E27FC236}">
                  <a16:creationId xmlns:a16="http://schemas.microsoft.com/office/drawing/2014/main" id="{C358ED27-3ED6-67E8-F217-5F9B7DCCA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" name="Line 286">
              <a:extLst>
                <a:ext uri="{FF2B5EF4-FFF2-40B4-BE49-F238E27FC236}">
                  <a16:creationId xmlns:a16="http://schemas.microsoft.com/office/drawing/2014/main" id="{77C07552-725B-9979-051B-793C755A7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2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" name="Line 287">
              <a:extLst>
                <a:ext uri="{FF2B5EF4-FFF2-40B4-BE49-F238E27FC236}">
                  <a16:creationId xmlns:a16="http://schemas.microsoft.com/office/drawing/2014/main" id="{CDD5B042-ADC8-0EAB-EABE-5C47C8404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" name="Line 288">
              <a:extLst>
                <a:ext uri="{FF2B5EF4-FFF2-40B4-BE49-F238E27FC236}">
                  <a16:creationId xmlns:a16="http://schemas.microsoft.com/office/drawing/2014/main" id="{F0B9F983-D8A7-C1B2-62E5-2E7810733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4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" name="Line 289">
              <a:extLst>
                <a:ext uri="{FF2B5EF4-FFF2-40B4-BE49-F238E27FC236}">
                  <a16:creationId xmlns:a16="http://schemas.microsoft.com/office/drawing/2014/main" id="{80FF37D9-B697-5FA6-9FC6-541F65351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6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Line 290">
              <a:extLst>
                <a:ext uri="{FF2B5EF4-FFF2-40B4-BE49-F238E27FC236}">
                  <a16:creationId xmlns:a16="http://schemas.microsoft.com/office/drawing/2014/main" id="{FA7B89F7-1990-0E55-106C-E79679364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" name="Line 291">
              <a:extLst>
                <a:ext uri="{FF2B5EF4-FFF2-40B4-BE49-F238E27FC236}">
                  <a16:creationId xmlns:a16="http://schemas.microsoft.com/office/drawing/2014/main" id="{647B7B6F-0E39-A4BB-E945-D371F4E64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2" y="464"/>
              <a:ext cx="4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" name="Line 292">
              <a:extLst>
                <a:ext uri="{FF2B5EF4-FFF2-40B4-BE49-F238E27FC236}">
                  <a16:creationId xmlns:a16="http://schemas.microsoft.com/office/drawing/2014/main" id="{2B77D3D3-3408-F83F-F1D1-3CAAD2DA8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" name="Line 293">
              <a:extLst>
                <a:ext uri="{FF2B5EF4-FFF2-40B4-BE49-F238E27FC236}">
                  <a16:creationId xmlns:a16="http://schemas.microsoft.com/office/drawing/2014/main" id="{03A94719-4DA1-A5C8-5CC5-00D67B927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8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" name="Line 294">
              <a:extLst>
                <a:ext uri="{FF2B5EF4-FFF2-40B4-BE49-F238E27FC236}">
                  <a16:creationId xmlns:a16="http://schemas.microsoft.com/office/drawing/2014/main" id="{71ABB61D-404A-7405-C90E-DB0340CD02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" name="Line 295">
              <a:extLst>
                <a:ext uri="{FF2B5EF4-FFF2-40B4-BE49-F238E27FC236}">
                  <a16:creationId xmlns:a16="http://schemas.microsoft.com/office/drawing/2014/main" id="{B74008E2-45C1-F3B8-44AE-756C878B68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1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" name="Line 296">
              <a:extLst>
                <a:ext uri="{FF2B5EF4-FFF2-40B4-BE49-F238E27FC236}">
                  <a16:creationId xmlns:a16="http://schemas.microsoft.com/office/drawing/2014/main" id="{8706DE45-D42E-E8D5-ECB9-746631D17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3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" name="Line 297">
              <a:extLst>
                <a:ext uri="{FF2B5EF4-FFF2-40B4-BE49-F238E27FC236}">
                  <a16:creationId xmlns:a16="http://schemas.microsoft.com/office/drawing/2014/main" id="{2C7BEF12-15B3-B9E7-71BB-8D278F387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" name="Line 298">
              <a:extLst>
                <a:ext uri="{FF2B5EF4-FFF2-40B4-BE49-F238E27FC236}">
                  <a16:creationId xmlns:a16="http://schemas.microsoft.com/office/drawing/2014/main" id="{51F5280E-7640-5C25-B437-1813AB722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" name="Line 299">
              <a:extLst>
                <a:ext uri="{FF2B5EF4-FFF2-40B4-BE49-F238E27FC236}">
                  <a16:creationId xmlns:a16="http://schemas.microsoft.com/office/drawing/2014/main" id="{8655C3D4-47A7-74B6-4A01-EA53D81ABE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" name="Line 300">
              <a:extLst>
                <a:ext uri="{FF2B5EF4-FFF2-40B4-BE49-F238E27FC236}">
                  <a16:creationId xmlns:a16="http://schemas.microsoft.com/office/drawing/2014/main" id="{8DBBD589-8009-D748-1D9A-72A38D30F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6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" name="Line 301">
              <a:extLst>
                <a:ext uri="{FF2B5EF4-FFF2-40B4-BE49-F238E27FC236}">
                  <a16:creationId xmlns:a16="http://schemas.microsoft.com/office/drawing/2014/main" id="{0C7CEA82-7D05-5CB8-3958-7573425E2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3" y="464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5" name="Line 302">
              <a:extLst>
                <a:ext uri="{FF2B5EF4-FFF2-40B4-BE49-F238E27FC236}">
                  <a16:creationId xmlns:a16="http://schemas.microsoft.com/office/drawing/2014/main" id="{3E1A65E8-474C-8B6B-148A-B584B7402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4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6" name="Line 303">
              <a:extLst>
                <a:ext uri="{FF2B5EF4-FFF2-40B4-BE49-F238E27FC236}">
                  <a16:creationId xmlns:a16="http://schemas.microsoft.com/office/drawing/2014/main" id="{6E7F27E4-0AE8-27A5-F5BB-4E8C0B886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7" name="Line 304">
              <a:extLst>
                <a:ext uri="{FF2B5EF4-FFF2-40B4-BE49-F238E27FC236}">
                  <a16:creationId xmlns:a16="http://schemas.microsoft.com/office/drawing/2014/main" id="{ED9B164A-C8B8-B82A-763F-52A1EF8B8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8" name="Line 305">
              <a:extLst>
                <a:ext uri="{FF2B5EF4-FFF2-40B4-BE49-F238E27FC236}">
                  <a16:creationId xmlns:a16="http://schemas.microsoft.com/office/drawing/2014/main" id="{7D0ACF01-B8E5-2C4C-CF1E-AB34CFEE4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" name="Line 306">
              <a:extLst>
                <a:ext uri="{FF2B5EF4-FFF2-40B4-BE49-F238E27FC236}">
                  <a16:creationId xmlns:a16="http://schemas.microsoft.com/office/drawing/2014/main" id="{521889D9-777F-C282-9826-AD8BD4DCE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0" name="Line 307">
              <a:extLst>
                <a:ext uri="{FF2B5EF4-FFF2-40B4-BE49-F238E27FC236}">
                  <a16:creationId xmlns:a16="http://schemas.microsoft.com/office/drawing/2014/main" id="{5C3ACBA5-423D-6795-0E40-7A4115EE0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3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Line 308">
              <a:extLst>
                <a:ext uri="{FF2B5EF4-FFF2-40B4-BE49-F238E27FC236}">
                  <a16:creationId xmlns:a16="http://schemas.microsoft.com/office/drawing/2014/main" id="{33C18822-789D-7E5A-B0B3-4B4F9E96E5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Line 309">
              <a:extLst>
                <a:ext uri="{FF2B5EF4-FFF2-40B4-BE49-F238E27FC236}">
                  <a16:creationId xmlns:a16="http://schemas.microsoft.com/office/drawing/2014/main" id="{0A387560-0BD7-4F4A-FD1D-00AC3F4A46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Line 310">
              <a:extLst>
                <a:ext uri="{FF2B5EF4-FFF2-40B4-BE49-F238E27FC236}">
                  <a16:creationId xmlns:a16="http://schemas.microsoft.com/office/drawing/2014/main" id="{BF7E2B06-3F25-CC2E-615E-9CABE38983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3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Line 311">
              <a:extLst>
                <a:ext uri="{FF2B5EF4-FFF2-40B4-BE49-F238E27FC236}">
                  <a16:creationId xmlns:a16="http://schemas.microsoft.com/office/drawing/2014/main" id="{F4CE0840-6C85-74C5-4C70-A0AC83DA2E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464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Line 312">
              <a:extLst>
                <a:ext uri="{FF2B5EF4-FFF2-40B4-BE49-F238E27FC236}">
                  <a16:creationId xmlns:a16="http://schemas.microsoft.com/office/drawing/2014/main" id="{96E73B4F-0721-1F46-D05D-3FDDAC3C6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Line 313">
              <a:extLst>
                <a:ext uri="{FF2B5EF4-FFF2-40B4-BE49-F238E27FC236}">
                  <a16:creationId xmlns:a16="http://schemas.microsoft.com/office/drawing/2014/main" id="{50167EDE-8070-AB9C-91DD-8C17D88956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Line 314">
              <a:extLst>
                <a:ext uri="{FF2B5EF4-FFF2-40B4-BE49-F238E27FC236}">
                  <a16:creationId xmlns:a16="http://schemas.microsoft.com/office/drawing/2014/main" id="{96EF2A61-3B60-FC38-F7BA-5FDCD55167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" name="Line 315">
              <a:extLst>
                <a:ext uri="{FF2B5EF4-FFF2-40B4-BE49-F238E27FC236}">
                  <a16:creationId xmlns:a16="http://schemas.microsoft.com/office/drawing/2014/main" id="{307E7A18-CC5C-BC77-ABF5-99192F45EC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" name="Line 316">
              <a:extLst>
                <a:ext uri="{FF2B5EF4-FFF2-40B4-BE49-F238E27FC236}">
                  <a16:creationId xmlns:a16="http://schemas.microsoft.com/office/drawing/2014/main" id="{B9340690-E4B5-EFD9-1D95-002E1E265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0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0" name="Line 317">
              <a:extLst>
                <a:ext uri="{FF2B5EF4-FFF2-40B4-BE49-F238E27FC236}">
                  <a16:creationId xmlns:a16="http://schemas.microsoft.com/office/drawing/2014/main" id="{34FB97CD-CF20-B73E-8B65-34939AF5F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3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1" name="Line 318">
              <a:extLst>
                <a:ext uri="{FF2B5EF4-FFF2-40B4-BE49-F238E27FC236}">
                  <a16:creationId xmlns:a16="http://schemas.microsoft.com/office/drawing/2014/main" id="{23496B83-1B88-B124-2F52-4D86B9E6E6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Line 319">
              <a:extLst>
                <a:ext uri="{FF2B5EF4-FFF2-40B4-BE49-F238E27FC236}">
                  <a16:creationId xmlns:a16="http://schemas.microsoft.com/office/drawing/2014/main" id="{B612D8B3-FA0F-6F30-9A4F-F98F149E7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Line 320">
              <a:extLst>
                <a:ext uri="{FF2B5EF4-FFF2-40B4-BE49-F238E27FC236}">
                  <a16:creationId xmlns:a16="http://schemas.microsoft.com/office/drawing/2014/main" id="{41670C1C-1377-0048-5359-245A43FAC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Line 321">
              <a:extLst>
                <a:ext uri="{FF2B5EF4-FFF2-40B4-BE49-F238E27FC236}">
                  <a16:creationId xmlns:a16="http://schemas.microsoft.com/office/drawing/2014/main" id="{B548C311-C04E-3526-6B51-9C6D7AD46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Line 322">
              <a:extLst>
                <a:ext uri="{FF2B5EF4-FFF2-40B4-BE49-F238E27FC236}">
                  <a16:creationId xmlns:a16="http://schemas.microsoft.com/office/drawing/2014/main" id="{42BBD6F4-60FD-4606-270B-DB9D8A9AD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3" y="464"/>
              <a:ext cx="1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Line 323">
              <a:extLst>
                <a:ext uri="{FF2B5EF4-FFF2-40B4-BE49-F238E27FC236}">
                  <a16:creationId xmlns:a16="http://schemas.microsoft.com/office/drawing/2014/main" id="{7B6D83D0-325A-4B21-7DA3-C7F0F44887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Line 324">
              <a:extLst>
                <a:ext uri="{FF2B5EF4-FFF2-40B4-BE49-F238E27FC236}">
                  <a16:creationId xmlns:a16="http://schemas.microsoft.com/office/drawing/2014/main" id="{DED3D8A1-3ED2-9438-0A89-12AAE698A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Line 325">
              <a:extLst>
                <a:ext uri="{FF2B5EF4-FFF2-40B4-BE49-F238E27FC236}">
                  <a16:creationId xmlns:a16="http://schemas.microsoft.com/office/drawing/2014/main" id="{5406432C-7EBC-5A36-8521-C94492B52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Line 326">
              <a:extLst>
                <a:ext uri="{FF2B5EF4-FFF2-40B4-BE49-F238E27FC236}">
                  <a16:creationId xmlns:a16="http://schemas.microsoft.com/office/drawing/2014/main" id="{E6F464B6-F505-48BD-6FBE-F2B09BC23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Line 327">
              <a:extLst>
                <a:ext uri="{FF2B5EF4-FFF2-40B4-BE49-F238E27FC236}">
                  <a16:creationId xmlns:a16="http://schemas.microsoft.com/office/drawing/2014/main" id="{7225EECF-C73C-9191-E824-D60972AA33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3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Line 328">
              <a:extLst>
                <a:ext uri="{FF2B5EF4-FFF2-40B4-BE49-F238E27FC236}">
                  <a16:creationId xmlns:a16="http://schemas.microsoft.com/office/drawing/2014/main" id="{CF09855C-AA36-31B7-A3E9-C9BE533646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6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2" name="Line 329">
              <a:extLst>
                <a:ext uri="{FF2B5EF4-FFF2-40B4-BE49-F238E27FC236}">
                  <a16:creationId xmlns:a16="http://schemas.microsoft.com/office/drawing/2014/main" id="{C0172A45-1793-81EC-BF3C-5775C28EAC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3" name="Line 330">
              <a:extLst>
                <a:ext uri="{FF2B5EF4-FFF2-40B4-BE49-F238E27FC236}">
                  <a16:creationId xmlns:a16="http://schemas.microsoft.com/office/drawing/2014/main" id="{5A875B56-32E8-DE77-FA56-CBA2C335B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0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Line 331">
              <a:extLst>
                <a:ext uri="{FF2B5EF4-FFF2-40B4-BE49-F238E27FC236}">
                  <a16:creationId xmlns:a16="http://schemas.microsoft.com/office/drawing/2014/main" id="{E7A83509-9DA8-BDD2-1211-A2F2106A3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Line 332">
              <a:extLst>
                <a:ext uri="{FF2B5EF4-FFF2-40B4-BE49-F238E27FC236}">
                  <a16:creationId xmlns:a16="http://schemas.microsoft.com/office/drawing/2014/main" id="{E7244AED-E788-2340-6E91-9721DBB00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3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Line 333">
              <a:extLst>
                <a:ext uri="{FF2B5EF4-FFF2-40B4-BE49-F238E27FC236}">
                  <a16:creationId xmlns:a16="http://schemas.microsoft.com/office/drawing/2014/main" id="{909D5587-C607-FE89-64C9-B3E9D2E13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1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Line 334">
              <a:extLst>
                <a:ext uri="{FF2B5EF4-FFF2-40B4-BE49-F238E27FC236}">
                  <a16:creationId xmlns:a16="http://schemas.microsoft.com/office/drawing/2014/main" id="{DD4E8F4D-FA45-E20B-632F-A5F6287375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8" name="Line 335">
              <a:extLst>
                <a:ext uri="{FF2B5EF4-FFF2-40B4-BE49-F238E27FC236}">
                  <a16:creationId xmlns:a16="http://schemas.microsoft.com/office/drawing/2014/main" id="{A9937291-0575-BF12-DC2E-2DB5EE318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" name="Line 336">
              <a:extLst>
                <a:ext uri="{FF2B5EF4-FFF2-40B4-BE49-F238E27FC236}">
                  <a16:creationId xmlns:a16="http://schemas.microsoft.com/office/drawing/2014/main" id="{CDDA39CB-A0D0-D97D-1029-78603ADB90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" name="Line 337">
              <a:extLst>
                <a:ext uri="{FF2B5EF4-FFF2-40B4-BE49-F238E27FC236}">
                  <a16:creationId xmlns:a16="http://schemas.microsoft.com/office/drawing/2014/main" id="{CE256B51-AEDA-A450-1549-2ED1060D7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3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Line 338">
              <a:extLst>
                <a:ext uri="{FF2B5EF4-FFF2-40B4-BE49-F238E27FC236}">
                  <a16:creationId xmlns:a16="http://schemas.microsoft.com/office/drawing/2014/main" id="{20095B87-1607-EB3F-3199-9388FD8E1D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Line 339">
              <a:extLst>
                <a:ext uri="{FF2B5EF4-FFF2-40B4-BE49-F238E27FC236}">
                  <a16:creationId xmlns:a16="http://schemas.microsoft.com/office/drawing/2014/main" id="{6CF826C9-446C-C00A-9018-3DA8C766D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7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Line 340">
              <a:extLst>
                <a:ext uri="{FF2B5EF4-FFF2-40B4-BE49-F238E27FC236}">
                  <a16:creationId xmlns:a16="http://schemas.microsoft.com/office/drawing/2014/main" id="{BDFC95A3-4D6C-AD4C-505A-3608A25A87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Line 341">
              <a:extLst>
                <a:ext uri="{FF2B5EF4-FFF2-40B4-BE49-F238E27FC236}">
                  <a16:creationId xmlns:a16="http://schemas.microsoft.com/office/drawing/2014/main" id="{0D010B03-F981-E7EC-6277-30BF1A421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Line 342">
              <a:extLst>
                <a:ext uri="{FF2B5EF4-FFF2-40B4-BE49-F238E27FC236}">
                  <a16:creationId xmlns:a16="http://schemas.microsoft.com/office/drawing/2014/main" id="{09122DA6-0000-BAE8-3BFD-BFB82AA0F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464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Line 343">
              <a:extLst>
                <a:ext uri="{FF2B5EF4-FFF2-40B4-BE49-F238E27FC236}">
                  <a16:creationId xmlns:a16="http://schemas.microsoft.com/office/drawing/2014/main" id="{1B599634-B7CE-9CBD-B342-FDAB4220A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3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Line 344">
              <a:extLst>
                <a:ext uri="{FF2B5EF4-FFF2-40B4-BE49-F238E27FC236}">
                  <a16:creationId xmlns:a16="http://schemas.microsoft.com/office/drawing/2014/main" id="{D5384492-0EEA-03D3-D4BA-75386016C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Line 345">
              <a:extLst>
                <a:ext uri="{FF2B5EF4-FFF2-40B4-BE49-F238E27FC236}">
                  <a16:creationId xmlns:a16="http://schemas.microsoft.com/office/drawing/2014/main" id="{B9E7DC2B-1B1C-9ACF-DF66-3BD5CCA05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Line 346">
              <a:extLst>
                <a:ext uri="{FF2B5EF4-FFF2-40B4-BE49-F238E27FC236}">
                  <a16:creationId xmlns:a16="http://schemas.microsoft.com/office/drawing/2014/main" id="{AEB9617D-BB53-E517-B00B-4752EB00E3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Line 347">
              <a:extLst>
                <a:ext uri="{FF2B5EF4-FFF2-40B4-BE49-F238E27FC236}">
                  <a16:creationId xmlns:a16="http://schemas.microsoft.com/office/drawing/2014/main" id="{2210DFB6-64E8-CBC8-4E5C-6F0B96896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5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Line 348">
              <a:extLst>
                <a:ext uri="{FF2B5EF4-FFF2-40B4-BE49-F238E27FC236}">
                  <a16:creationId xmlns:a16="http://schemas.microsoft.com/office/drawing/2014/main" id="{825B7816-1EB2-E5E3-F783-C8CB1E1B3E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Line 349">
              <a:extLst>
                <a:ext uri="{FF2B5EF4-FFF2-40B4-BE49-F238E27FC236}">
                  <a16:creationId xmlns:a16="http://schemas.microsoft.com/office/drawing/2014/main" id="{32CE7A0A-1E45-2315-5799-D74B3D99F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Line 350">
              <a:extLst>
                <a:ext uri="{FF2B5EF4-FFF2-40B4-BE49-F238E27FC236}">
                  <a16:creationId xmlns:a16="http://schemas.microsoft.com/office/drawing/2014/main" id="{ACD2D1DB-495C-2B44-84EF-827F106421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Line 351">
              <a:extLst>
                <a:ext uri="{FF2B5EF4-FFF2-40B4-BE49-F238E27FC236}">
                  <a16:creationId xmlns:a16="http://schemas.microsoft.com/office/drawing/2014/main" id="{E1F4F76E-AF6E-A553-50DC-B32FC1A4F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9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Line 352">
              <a:extLst>
                <a:ext uri="{FF2B5EF4-FFF2-40B4-BE49-F238E27FC236}">
                  <a16:creationId xmlns:a16="http://schemas.microsoft.com/office/drawing/2014/main" id="{ADB5EF20-6348-8AFF-F759-4123B0E2C2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Line 353">
              <a:extLst>
                <a:ext uri="{FF2B5EF4-FFF2-40B4-BE49-F238E27FC236}">
                  <a16:creationId xmlns:a16="http://schemas.microsoft.com/office/drawing/2014/main" id="{8947D723-6286-6AA5-12A2-4A7D3EDE6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3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Line 354">
              <a:extLst>
                <a:ext uri="{FF2B5EF4-FFF2-40B4-BE49-F238E27FC236}">
                  <a16:creationId xmlns:a16="http://schemas.microsoft.com/office/drawing/2014/main" id="{90D597AE-D353-D9B0-374C-25F1DAA5B5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9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Line 355">
              <a:extLst>
                <a:ext uri="{FF2B5EF4-FFF2-40B4-BE49-F238E27FC236}">
                  <a16:creationId xmlns:a16="http://schemas.microsoft.com/office/drawing/2014/main" id="{FD2B6CB8-58F8-107D-8979-E8742F74D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Line 356">
              <a:extLst>
                <a:ext uri="{FF2B5EF4-FFF2-40B4-BE49-F238E27FC236}">
                  <a16:creationId xmlns:a16="http://schemas.microsoft.com/office/drawing/2014/main" id="{D8E290A6-073C-071B-399B-9CF35014D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Line 357">
              <a:extLst>
                <a:ext uri="{FF2B5EF4-FFF2-40B4-BE49-F238E27FC236}">
                  <a16:creationId xmlns:a16="http://schemas.microsoft.com/office/drawing/2014/main" id="{0ADF58FF-843A-13AE-90B5-17A33E93B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4" y="464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Line 358">
              <a:extLst>
                <a:ext uri="{FF2B5EF4-FFF2-40B4-BE49-F238E27FC236}">
                  <a16:creationId xmlns:a16="http://schemas.microsoft.com/office/drawing/2014/main" id="{57C0B473-BE08-190C-55B0-2206834D9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3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Line 359">
              <a:extLst>
                <a:ext uri="{FF2B5EF4-FFF2-40B4-BE49-F238E27FC236}">
                  <a16:creationId xmlns:a16="http://schemas.microsoft.com/office/drawing/2014/main" id="{B3B92176-7B53-5536-7A61-A15B47E4A3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Line 360">
              <a:extLst>
                <a:ext uri="{FF2B5EF4-FFF2-40B4-BE49-F238E27FC236}">
                  <a16:creationId xmlns:a16="http://schemas.microsoft.com/office/drawing/2014/main" id="{413BEA22-A3C4-5E54-B1C6-8E263619B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Line 361">
              <a:extLst>
                <a:ext uri="{FF2B5EF4-FFF2-40B4-BE49-F238E27FC236}">
                  <a16:creationId xmlns:a16="http://schemas.microsoft.com/office/drawing/2014/main" id="{F332897F-7403-7055-E220-7A973E1720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Line 362">
              <a:extLst>
                <a:ext uri="{FF2B5EF4-FFF2-40B4-BE49-F238E27FC236}">
                  <a16:creationId xmlns:a16="http://schemas.microsoft.com/office/drawing/2014/main" id="{DEB2792C-7B1C-BF90-824D-7457CC7CB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9" y="464"/>
              <a:ext cx="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Line 363">
              <a:extLst>
                <a:ext uri="{FF2B5EF4-FFF2-40B4-BE49-F238E27FC236}">
                  <a16:creationId xmlns:a16="http://schemas.microsoft.com/office/drawing/2014/main" id="{D7D59B11-37C8-D2E5-6F7C-8B125E8C95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4" y="464"/>
              <a:ext cx="3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Line 364">
              <a:extLst>
                <a:ext uri="{FF2B5EF4-FFF2-40B4-BE49-F238E27FC236}">
                  <a16:creationId xmlns:a16="http://schemas.microsoft.com/office/drawing/2014/main" id="{97567803-CEAF-2291-BE47-A136F78D94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Line 365">
              <a:extLst>
                <a:ext uri="{FF2B5EF4-FFF2-40B4-BE49-F238E27FC236}">
                  <a16:creationId xmlns:a16="http://schemas.microsoft.com/office/drawing/2014/main" id="{AB269EE1-1E82-8BE1-CBFE-4830E95EAC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9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Line 366">
              <a:extLst>
                <a:ext uri="{FF2B5EF4-FFF2-40B4-BE49-F238E27FC236}">
                  <a16:creationId xmlns:a16="http://schemas.microsoft.com/office/drawing/2014/main" id="{33120B23-6100-BE63-7550-AF0C5824D1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" name="Line 367">
              <a:extLst>
                <a:ext uri="{FF2B5EF4-FFF2-40B4-BE49-F238E27FC236}">
                  <a16:creationId xmlns:a16="http://schemas.microsoft.com/office/drawing/2014/main" id="{0BD6957E-6F35-97F4-BD27-F22AFAA28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" name="Line 368">
              <a:extLst>
                <a:ext uri="{FF2B5EF4-FFF2-40B4-BE49-F238E27FC236}">
                  <a16:creationId xmlns:a16="http://schemas.microsoft.com/office/drawing/2014/main" id="{76B4084E-E6C9-B9F8-FB20-B5F1A9AF92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4" y="464"/>
              <a:ext cx="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" name="Line 369">
              <a:extLst>
                <a:ext uri="{FF2B5EF4-FFF2-40B4-BE49-F238E27FC236}">
                  <a16:creationId xmlns:a16="http://schemas.microsoft.com/office/drawing/2014/main" id="{D6C5EEE2-09B9-6C95-AE39-EEB6CDFAC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3" name="Line 370">
              <a:extLst>
                <a:ext uri="{FF2B5EF4-FFF2-40B4-BE49-F238E27FC236}">
                  <a16:creationId xmlns:a16="http://schemas.microsoft.com/office/drawing/2014/main" id="{FD033838-B158-4CE9-E0CC-4BC9DF376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Line 371">
              <a:extLst>
                <a:ext uri="{FF2B5EF4-FFF2-40B4-BE49-F238E27FC236}">
                  <a16:creationId xmlns:a16="http://schemas.microsoft.com/office/drawing/2014/main" id="{91D937DB-EE78-684D-449B-E64FE0A8F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Line 372">
              <a:extLst>
                <a:ext uri="{FF2B5EF4-FFF2-40B4-BE49-F238E27FC236}">
                  <a16:creationId xmlns:a16="http://schemas.microsoft.com/office/drawing/2014/main" id="{C17108CB-AEFF-2A4D-06E2-FF28DDB04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7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Line 373">
              <a:extLst>
                <a:ext uri="{FF2B5EF4-FFF2-40B4-BE49-F238E27FC236}">
                  <a16:creationId xmlns:a16="http://schemas.microsoft.com/office/drawing/2014/main" id="{26887659-39F6-5D24-BA45-065563D80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4" y="464"/>
              <a:ext cx="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Line 374">
              <a:extLst>
                <a:ext uri="{FF2B5EF4-FFF2-40B4-BE49-F238E27FC236}">
                  <a16:creationId xmlns:a16="http://schemas.microsoft.com/office/drawing/2014/main" id="{869CBD12-7CE3-1ACA-B1B3-3215582E61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5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8" name="Line 375">
              <a:extLst>
                <a:ext uri="{FF2B5EF4-FFF2-40B4-BE49-F238E27FC236}">
                  <a16:creationId xmlns:a16="http://schemas.microsoft.com/office/drawing/2014/main" id="{4639DAB1-B38B-25FE-A35C-6A4E51DCE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7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" name="Line 376">
              <a:extLst>
                <a:ext uri="{FF2B5EF4-FFF2-40B4-BE49-F238E27FC236}">
                  <a16:creationId xmlns:a16="http://schemas.microsoft.com/office/drawing/2014/main" id="{827F4D40-2153-EDCD-E2A0-A0F04D687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9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" name="Line 377">
              <a:extLst>
                <a:ext uri="{FF2B5EF4-FFF2-40B4-BE49-F238E27FC236}">
                  <a16:creationId xmlns:a16="http://schemas.microsoft.com/office/drawing/2014/main" id="{ED02941E-B127-2F16-973C-90B044DBFE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0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" name="Line 378">
              <a:extLst>
                <a:ext uri="{FF2B5EF4-FFF2-40B4-BE49-F238E27FC236}">
                  <a16:creationId xmlns:a16="http://schemas.microsoft.com/office/drawing/2014/main" id="{263302C8-6283-1BBF-D0D1-00FE10DFB3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" y="464"/>
              <a:ext cx="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Line 379">
              <a:extLst>
                <a:ext uri="{FF2B5EF4-FFF2-40B4-BE49-F238E27FC236}">
                  <a16:creationId xmlns:a16="http://schemas.microsoft.com/office/drawing/2014/main" id="{2B91951E-05A5-D1BB-185F-21AA64882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" y="464"/>
              <a:ext cx="7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Line 380">
              <a:extLst>
                <a:ext uri="{FF2B5EF4-FFF2-40B4-BE49-F238E27FC236}">
                  <a16:creationId xmlns:a16="http://schemas.microsoft.com/office/drawing/2014/main" id="{F623B8B1-C47C-9849-F5FD-C5A5345796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1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Line 381">
              <a:extLst>
                <a:ext uri="{FF2B5EF4-FFF2-40B4-BE49-F238E27FC236}">
                  <a16:creationId xmlns:a16="http://schemas.microsoft.com/office/drawing/2014/main" id="{C9ACA725-50D8-2E71-D368-899E5EC89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2" y="464"/>
              <a:ext cx="1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Line 382">
              <a:extLst>
                <a:ext uri="{FF2B5EF4-FFF2-40B4-BE49-F238E27FC236}">
                  <a16:creationId xmlns:a16="http://schemas.microsoft.com/office/drawing/2014/main" id="{F88AC564-048E-BF04-63F6-0979C896C3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Line 383">
              <a:extLst>
                <a:ext uri="{FF2B5EF4-FFF2-40B4-BE49-F238E27FC236}">
                  <a16:creationId xmlns:a16="http://schemas.microsoft.com/office/drawing/2014/main" id="{3BB2D3DA-CABD-BF64-1170-6299711496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5" y="464"/>
              <a:ext cx="9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Line 384">
              <a:extLst>
                <a:ext uri="{FF2B5EF4-FFF2-40B4-BE49-F238E27FC236}">
                  <a16:creationId xmlns:a16="http://schemas.microsoft.com/office/drawing/2014/main" id="{15CD6AAB-A806-52CA-8D67-168028C92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4" y="464"/>
              <a:ext cx="1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Line 385">
              <a:extLst>
                <a:ext uri="{FF2B5EF4-FFF2-40B4-BE49-F238E27FC236}">
                  <a16:creationId xmlns:a16="http://schemas.microsoft.com/office/drawing/2014/main" id="{C9E3CAE9-15C5-839F-8C65-BB536F559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5" y="464"/>
              <a:ext cx="6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9" name="Line 386">
              <a:extLst>
                <a:ext uri="{FF2B5EF4-FFF2-40B4-BE49-F238E27FC236}">
                  <a16:creationId xmlns:a16="http://schemas.microsoft.com/office/drawing/2014/main" id="{582E4135-9FD4-AE39-229A-0854BB6A6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9" y="1375"/>
              <a:ext cx="6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Line 387">
              <a:extLst>
                <a:ext uri="{FF2B5EF4-FFF2-40B4-BE49-F238E27FC236}">
                  <a16:creationId xmlns:a16="http://schemas.microsoft.com/office/drawing/2014/main" id="{ABD9B0C6-7F6D-6C40-55BE-29EDB45E5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5" y="137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" name="Line 388">
              <a:extLst>
                <a:ext uri="{FF2B5EF4-FFF2-40B4-BE49-F238E27FC236}">
                  <a16:creationId xmlns:a16="http://schemas.microsoft.com/office/drawing/2014/main" id="{16B6F57C-519F-707E-FB3F-000F34B21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6" y="137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" name="Line 389">
              <a:extLst>
                <a:ext uri="{FF2B5EF4-FFF2-40B4-BE49-F238E27FC236}">
                  <a16:creationId xmlns:a16="http://schemas.microsoft.com/office/drawing/2014/main" id="{CC115FB6-CB0C-8C89-8131-F4B2D8E6E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8" y="13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Line 390">
              <a:extLst>
                <a:ext uri="{FF2B5EF4-FFF2-40B4-BE49-F238E27FC236}">
                  <a16:creationId xmlns:a16="http://schemas.microsoft.com/office/drawing/2014/main" id="{48B13E3F-E3A6-4A6A-0C73-23D437998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8" y="136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Line 391">
              <a:extLst>
                <a:ext uri="{FF2B5EF4-FFF2-40B4-BE49-F238E27FC236}">
                  <a16:creationId xmlns:a16="http://schemas.microsoft.com/office/drawing/2014/main" id="{4004DE30-4C41-6130-59E4-52729914E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0" y="136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Line 392">
              <a:extLst>
                <a:ext uri="{FF2B5EF4-FFF2-40B4-BE49-F238E27FC236}">
                  <a16:creationId xmlns:a16="http://schemas.microsoft.com/office/drawing/2014/main" id="{61ECD1B7-F783-05C8-1B06-C80BB32D8D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81" y="13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Line 393">
              <a:extLst>
                <a:ext uri="{FF2B5EF4-FFF2-40B4-BE49-F238E27FC236}">
                  <a16:creationId xmlns:a16="http://schemas.microsoft.com/office/drawing/2014/main" id="{1497B119-3AE4-045E-9187-952FE47CAB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1" y="135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Line 394">
              <a:extLst>
                <a:ext uri="{FF2B5EF4-FFF2-40B4-BE49-F238E27FC236}">
                  <a16:creationId xmlns:a16="http://schemas.microsoft.com/office/drawing/2014/main" id="{74F4993E-954C-2892-22F2-AA9EC74C41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3" y="135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Line 395">
              <a:extLst>
                <a:ext uri="{FF2B5EF4-FFF2-40B4-BE49-F238E27FC236}">
                  <a16:creationId xmlns:a16="http://schemas.microsoft.com/office/drawing/2014/main" id="{E2788E1D-6587-6C91-DFAF-5EF71E9B9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5" y="13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Line 396">
              <a:extLst>
                <a:ext uri="{FF2B5EF4-FFF2-40B4-BE49-F238E27FC236}">
                  <a16:creationId xmlns:a16="http://schemas.microsoft.com/office/drawing/2014/main" id="{5B9C08A9-65B2-A08F-F530-F096CC9F0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5" y="134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Line 397">
              <a:extLst>
                <a:ext uri="{FF2B5EF4-FFF2-40B4-BE49-F238E27FC236}">
                  <a16:creationId xmlns:a16="http://schemas.microsoft.com/office/drawing/2014/main" id="{CDDA6F76-C7A2-1F08-EF81-9F239DDF1E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6" y="134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Line 398">
              <a:extLst>
                <a:ext uri="{FF2B5EF4-FFF2-40B4-BE49-F238E27FC236}">
                  <a16:creationId xmlns:a16="http://schemas.microsoft.com/office/drawing/2014/main" id="{CD029A9A-DDD5-69F8-E6BB-A26C3B4D50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28" y="132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Line 399">
              <a:extLst>
                <a:ext uri="{FF2B5EF4-FFF2-40B4-BE49-F238E27FC236}">
                  <a16:creationId xmlns:a16="http://schemas.microsoft.com/office/drawing/2014/main" id="{06D6CF90-AAFB-D38C-BF61-B0397F250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8" y="132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Line 400">
              <a:extLst>
                <a:ext uri="{FF2B5EF4-FFF2-40B4-BE49-F238E27FC236}">
                  <a16:creationId xmlns:a16="http://schemas.microsoft.com/office/drawing/2014/main" id="{3BB1CF37-1F4E-4EDE-B64C-EF3763EB3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0" y="1328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Line 401">
              <a:extLst>
                <a:ext uri="{FF2B5EF4-FFF2-40B4-BE49-F238E27FC236}">
                  <a16:creationId xmlns:a16="http://schemas.microsoft.com/office/drawing/2014/main" id="{8CEA96BB-AECF-E046-D02C-1291AED93C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1" y="131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Line 402">
              <a:extLst>
                <a:ext uri="{FF2B5EF4-FFF2-40B4-BE49-F238E27FC236}">
                  <a16:creationId xmlns:a16="http://schemas.microsoft.com/office/drawing/2014/main" id="{51630459-8C4B-611A-B034-4B5DE1245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1" y="13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Line 403">
              <a:extLst>
                <a:ext uri="{FF2B5EF4-FFF2-40B4-BE49-F238E27FC236}">
                  <a16:creationId xmlns:a16="http://schemas.microsoft.com/office/drawing/2014/main" id="{C2A9AE75-3FFD-2F5A-88D4-F5A323D617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3" y="13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Line 404">
              <a:extLst>
                <a:ext uri="{FF2B5EF4-FFF2-40B4-BE49-F238E27FC236}">
                  <a16:creationId xmlns:a16="http://schemas.microsoft.com/office/drawing/2014/main" id="{B67097D5-CB41-0FAF-47D3-3D8BBC1781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5" y="131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Line 405">
              <a:extLst>
                <a:ext uri="{FF2B5EF4-FFF2-40B4-BE49-F238E27FC236}">
                  <a16:creationId xmlns:a16="http://schemas.microsoft.com/office/drawing/2014/main" id="{098A9057-D713-7A97-48A1-BA17B4A4D7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86" y="13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607">
            <a:extLst>
              <a:ext uri="{FF2B5EF4-FFF2-40B4-BE49-F238E27FC236}">
                <a16:creationId xmlns:a16="http://schemas.microsoft.com/office/drawing/2014/main" id="{02E6EBC4-65C4-F4F9-65C7-8B3706B78544}"/>
              </a:ext>
            </a:extLst>
          </p:cNvPr>
          <p:cNvGrpSpPr>
            <a:grpSpLocks/>
          </p:cNvGrpSpPr>
          <p:nvPr/>
        </p:nvGrpSpPr>
        <p:grpSpPr bwMode="auto">
          <a:xfrm>
            <a:off x="2041526" y="2052638"/>
            <a:ext cx="2447925" cy="1243013"/>
            <a:chOff x="1286" y="1293"/>
            <a:chExt cx="1542" cy="783"/>
          </a:xfrm>
        </p:grpSpPr>
        <p:sp>
          <p:nvSpPr>
            <p:cNvPr id="899" name="Line 407">
              <a:extLst>
                <a:ext uri="{FF2B5EF4-FFF2-40B4-BE49-F238E27FC236}">
                  <a16:creationId xmlns:a16="http://schemas.microsoft.com/office/drawing/2014/main" id="{CEB7C71D-627E-0572-F53C-8740804A17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6" y="130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0" name="Line 408">
              <a:extLst>
                <a:ext uri="{FF2B5EF4-FFF2-40B4-BE49-F238E27FC236}">
                  <a16:creationId xmlns:a16="http://schemas.microsoft.com/office/drawing/2014/main" id="{7A3A1B7E-F6C4-4613-67DF-798BFFA82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8" y="130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" name="Line 409">
              <a:extLst>
                <a:ext uri="{FF2B5EF4-FFF2-40B4-BE49-F238E27FC236}">
                  <a16:creationId xmlns:a16="http://schemas.microsoft.com/office/drawing/2014/main" id="{7ED3B89A-DF18-B570-E4D7-BA1025528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0" y="12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2" name="Line 410">
              <a:extLst>
                <a:ext uri="{FF2B5EF4-FFF2-40B4-BE49-F238E27FC236}">
                  <a16:creationId xmlns:a16="http://schemas.microsoft.com/office/drawing/2014/main" id="{9D5135F7-8224-0983-0D2C-E4A3F6C38D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0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3" name="Line 411">
              <a:extLst>
                <a:ext uri="{FF2B5EF4-FFF2-40B4-BE49-F238E27FC236}">
                  <a16:creationId xmlns:a16="http://schemas.microsoft.com/office/drawing/2014/main" id="{83183A1B-2035-035A-D10E-DC0E307338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1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4" name="Line 412">
              <a:extLst>
                <a:ext uri="{FF2B5EF4-FFF2-40B4-BE49-F238E27FC236}">
                  <a16:creationId xmlns:a16="http://schemas.microsoft.com/office/drawing/2014/main" id="{6F18C886-ABAF-7A9C-03A3-EC5B19C06C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5" name="Line 413">
              <a:extLst>
                <a:ext uri="{FF2B5EF4-FFF2-40B4-BE49-F238E27FC236}">
                  <a16:creationId xmlns:a16="http://schemas.microsoft.com/office/drawing/2014/main" id="{C979E8D8-81B8-A312-20DC-2EDA87EC2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6" name="Line 414">
              <a:extLst>
                <a:ext uri="{FF2B5EF4-FFF2-40B4-BE49-F238E27FC236}">
                  <a16:creationId xmlns:a16="http://schemas.microsoft.com/office/drawing/2014/main" id="{F4369C77-6969-6686-BAF3-BB52AF6FC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7" name="Line 415">
              <a:extLst>
                <a:ext uri="{FF2B5EF4-FFF2-40B4-BE49-F238E27FC236}">
                  <a16:creationId xmlns:a16="http://schemas.microsoft.com/office/drawing/2014/main" id="{FE0049AE-C905-2776-22A0-C9C50FA7E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8" name="Line 416">
              <a:extLst>
                <a:ext uri="{FF2B5EF4-FFF2-40B4-BE49-F238E27FC236}">
                  <a16:creationId xmlns:a16="http://schemas.microsoft.com/office/drawing/2014/main" id="{0BF13452-28D8-E4A1-47D5-E14825B06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0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9" name="Line 417">
              <a:extLst>
                <a:ext uri="{FF2B5EF4-FFF2-40B4-BE49-F238E27FC236}">
                  <a16:creationId xmlns:a16="http://schemas.microsoft.com/office/drawing/2014/main" id="{905325A0-EBE8-DD21-9F06-2C2D0AD94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1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0" name="Line 418">
              <a:extLst>
                <a:ext uri="{FF2B5EF4-FFF2-40B4-BE49-F238E27FC236}">
                  <a16:creationId xmlns:a16="http://schemas.microsoft.com/office/drawing/2014/main" id="{D5270832-5D01-3353-507E-0ADC9475F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" name="Line 419">
              <a:extLst>
                <a:ext uri="{FF2B5EF4-FFF2-40B4-BE49-F238E27FC236}">
                  <a16:creationId xmlns:a16="http://schemas.microsoft.com/office/drawing/2014/main" id="{6A6E21A0-5853-8533-3895-5B34765E9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2" name="Line 420">
              <a:extLst>
                <a:ext uri="{FF2B5EF4-FFF2-40B4-BE49-F238E27FC236}">
                  <a16:creationId xmlns:a16="http://schemas.microsoft.com/office/drawing/2014/main" id="{C1F933AF-912D-6C1E-9547-A7517B154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3" name="Line 421">
              <a:extLst>
                <a:ext uri="{FF2B5EF4-FFF2-40B4-BE49-F238E27FC236}">
                  <a16:creationId xmlns:a16="http://schemas.microsoft.com/office/drawing/2014/main" id="{7AE40F66-44D8-16DD-1E6D-2F0CE66152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4" name="Line 422">
              <a:extLst>
                <a:ext uri="{FF2B5EF4-FFF2-40B4-BE49-F238E27FC236}">
                  <a16:creationId xmlns:a16="http://schemas.microsoft.com/office/drawing/2014/main" id="{EF1ACFE8-37EB-9C7B-364A-790E1398DC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0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5" name="Line 423">
              <a:extLst>
                <a:ext uri="{FF2B5EF4-FFF2-40B4-BE49-F238E27FC236}">
                  <a16:creationId xmlns:a16="http://schemas.microsoft.com/office/drawing/2014/main" id="{3BE38145-1E3C-90DE-BD7B-0FAC73E22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6" name="Line 424">
              <a:extLst>
                <a:ext uri="{FF2B5EF4-FFF2-40B4-BE49-F238E27FC236}">
                  <a16:creationId xmlns:a16="http://schemas.microsoft.com/office/drawing/2014/main" id="{9F7BB726-294D-19BA-9B07-D2258CCC8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7" name="Line 425">
              <a:extLst>
                <a:ext uri="{FF2B5EF4-FFF2-40B4-BE49-F238E27FC236}">
                  <a16:creationId xmlns:a16="http://schemas.microsoft.com/office/drawing/2014/main" id="{B9AA9045-C714-800F-5F6C-AB5265EF8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8" name="Line 426">
              <a:extLst>
                <a:ext uri="{FF2B5EF4-FFF2-40B4-BE49-F238E27FC236}">
                  <a16:creationId xmlns:a16="http://schemas.microsoft.com/office/drawing/2014/main" id="{88825C6D-ED56-1E3F-D966-BF90A96AD5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9" name="Line 427">
              <a:extLst>
                <a:ext uri="{FF2B5EF4-FFF2-40B4-BE49-F238E27FC236}">
                  <a16:creationId xmlns:a16="http://schemas.microsoft.com/office/drawing/2014/main" id="{1573330E-9E75-4CAC-C210-0EAD251A28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0" name="Line 428">
              <a:extLst>
                <a:ext uri="{FF2B5EF4-FFF2-40B4-BE49-F238E27FC236}">
                  <a16:creationId xmlns:a16="http://schemas.microsoft.com/office/drawing/2014/main" id="{FD82286A-DF36-011A-9BEF-B8913F1C01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0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1" name="Line 429">
              <a:extLst>
                <a:ext uri="{FF2B5EF4-FFF2-40B4-BE49-F238E27FC236}">
                  <a16:creationId xmlns:a16="http://schemas.microsoft.com/office/drawing/2014/main" id="{AA247203-4AC8-0D0B-31BB-825B25E4C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1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" name="Line 430">
              <a:extLst>
                <a:ext uri="{FF2B5EF4-FFF2-40B4-BE49-F238E27FC236}">
                  <a16:creationId xmlns:a16="http://schemas.microsoft.com/office/drawing/2014/main" id="{ADC76B35-069E-0694-6B76-6FAB4043F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" name="Line 431">
              <a:extLst>
                <a:ext uri="{FF2B5EF4-FFF2-40B4-BE49-F238E27FC236}">
                  <a16:creationId xmlns:a16="http://schemas.microsoft.com/office/drawing/2014/main" id="{4C1A386B-98B5-EC43-0751-8D6210F90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" name="Line 432">
              <a:extLst>
                <a:ext uri="{FF2B5EF4-FFF2-40B4-BE49-F238E27FC236}">
                  <a16:creationId xmlns:a16="http://schemas.microsoft.com/office/drawing/2014/main" id="{B0DB6461-AC65-1007-06E2-A7D1548045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5" name="Line 433">
              <a:extLst>
                <a:ext uri="{FF2B5EF4-FFF2-40B4-BE49-F238E27FC236}">
                  <a16:creationId xmlns:a16="http://schemas.microsoft.com/office/drawing/2014/main" id="{2E574B1A-B0C0-F94F-DCF7-02FEEFAC01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6" name="Line 434">
              <a:extLst>
                <a:ext uri="{FF2B5EF4-FFF2-40B4-BE49-F238E27FC236}">
                  <a16:creationId xmlns:a16="http://schemas.microsoft.com/office/drawing/2014/main" id="{4B2A0108-05B9-9E8D-0D60-B2A783160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0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7" name="Line 435">
              <a:extLst>
                <a:ext uri="{FF2B5EF4-FFF2-40B4-BE49-F238E27FC236}">
                  <a16:creationId xmlns:a16="http://schemas.microsoft.com/office/drawing/2014/main" id="{2D17BF33-B3D1-2CF2-64F6-DAC6FE89F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2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8" name="Line 436">
              <a:extLst>
                <a:ext uri="{FF2B5EF4-FFF2-40B4-BE49-F238E27FC236}">
                  <a16:creationId xmlns:a16="http://schemas.microsoft.com/office/drawing/2014/main" id="{90376FB4-A2E8-34BA-BF78-7314264F4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9" name="Line 437">
              <a:extLst>
                <a:ext uri="{FF2B5EF4-FFF2-40B4-BE49-F238E27FC236}">
                  <a16:creationId xmlns:a16="http://schemas.microsoft.com/office/drawing/2014/main" id="{220E899C-6457-0026-E5E3-412F8CC4E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0" name="Line 438">
              <a:extLst>
                <a:ext uri="{FF2B5EF4-FFF2-40B4-BE49-F238E27FC236}">
                  <a16:creationId xmlns:a16="http://schemas.microsoft.com/office/drawing/2014/main" id="{F8F897C7-FD8B-3FB7-8A5A-59D7FE595E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" name="Line 439">
              <a:extLst>
                <a:ext uri="{FF2B5EF4-FFF2-40B4-BE49-F238E27FC236}">
                  <a16:creationId xmlns:a16="http://schemas.microsoft.com/office/drawing/2014/main" id="{387E3410-374A-7509-9C59-D746B2C032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2" name="Line 440">
              <a:extLst>
                <a:ext uri="{FF2B5EF4-FFF2-40B4-BE49-F238E27FC236}">
                  <a16:creationId xmlns:a16="http://schemas.microsoft.com/office/drawing/2014/main" id="{808DA3EC-49D3-DA77-2727-A8EAB79EC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0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3" name="Line 441">
              <a:extLst>
                <a:ext uri="{FF2B5EF4-FFF2-40B4-BE49-F238E27FC236}">
                  <a16:creationId xmlns:a16="http://schemas.microsoft.com/office/drawing/2014/main" id="{507CD2D0-5D95-7A9C-624A-2B97F613FA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2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4" name="Line 442">
              <a:extLst>
                <a:ext uri="{FF2B5EF4-FFF2-40B4-BE49-F238E27FC236}">
                  <a16:creationId xmlns:a16="http://schemas.microsoft.com/office/drawing/2014/main" id="{C37E42E4-29E2-AAA3-DE87-14F5FD8BB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5" name="Line 443">
              <a:extLst>
                <a:ext uri="{FF2B5EF4-FFF2-40B4-BE49-F238E27FC236}">
                  <a16:creationId xmlns:a16="http://schemas.microsoft.com/office/drawing/2014/main" id="{FB012508-65EC-E781-1DA9-7F6BC195A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5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6" name="Line 444">
              <a:extLst>
                <a:ext uri="{FF2B5EF4-FFF2-40B4-BE49-F238E27FC236}">
                  <a16:creationId xmlns:a16="http://schemas.microsoft.com/office/drawing/2014/main" id="{192DCD9E-3DD7-3642-9924-3EFFBE7AF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6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7" name="Line 445">
              <a:extLst>
                <a:ext uri="{FF2B5EF4-FFF2-40B4-BE49-F238E27FC236}">
                  <a16:creationId xmlns:a16="http://schemas.microsoft.com/office/drawing/2014/main" id="{2E26093F-E95B-3CF9-DBB7-1AD82C4B21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8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8" name="Line 446">
              <a:extLst>
                <a:ext uri="{FF2B5EF4-FFF2-40B4-BE49-F238E27FC236}">
                  <a16:creationId xmlns:a16="http://schemas.microsoft.com/office/drawing/2014/main" id="{F46755B3-B5C8-550D-7BCB-BA7CDC905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0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9" name="Line 447">
              <a:extLst>
                <a:ext uri="{FF2B5EF4-FFF2-40B4-BE49-F238E27FC236}">
                  <a16:creationId xmlns:a16="http://schemas.microsoft.com/office/drawing/2014/main" id="{C1E34B4E-8268-6DB5-6BCB-DAB437C0E6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2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0" name="Line 448">
              <a:extLst>
                <a:ext uri="{FF2B5EF4-FFF2-40B4-BE49-F238E27FC236}">
                  <a16:creationId xmlns:a16="http://schemas.microsoft.com/office/drawing/2014/main" id="{BC1CBE6D-47BE-C24B-686D-23DED6B75D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3" y="12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1" name="Line 449">
              <a:extLst>
                <a:ext uri="{FF2B5EF4-FFF2-40B4-BE49-F238E27FC236}">
                  <a16:creationId xmlns:a16="http://schemas.microsoft.com/office/drawing/2014/main" id="{BF1FB049-1F5F-2D68-8946-CB1E3257C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5" y="12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" name="Line 450">
              <a:extLst>
                <a:ext uri="{FF2B5EF4-FFF2-40B4-BE49-F238E27FC236}">
                  <a16:creationId xmlns:a16="http://schemas.microsoft.com/office/drawing/2014/main" id="{243BEEB4-1FAA-410E-9234-DBB96CA444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5" y="130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3" name="Line 451">
              <a:extLst>
                <a:ext uri="{FF2B5EF4-FFF2-40B4-BE49-F238E27FC236}">
                  <a16:creationId xmlns:a16="http://schemas.microsoft.com/office/drawing/2014/main" id="{03FAADC9-C48E-2912-CF35-ACD60F28BA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7" y="130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4" name="Line 452">
              <a:extLst>
                <a:ext uri="{FF2B5EF4-FFF2-40B4-BE49-F238E27FC236}">
                  <a16:creationId xmlns:a16="http://schemas.microsoft.com/office/drawing/2014/main" id="{5D5734DA-5A14-5A3C-8AB8-AD3178A3FE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8" y="130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5" name="Line 453">
              <a:extLst>
                <a:ext uri="{FF2B5EF4-FFF2-40B4-BE49-F238E27FC236}">
                  <a16:creationId xmlns:a16="http://schemas.microsoft.com/office/drawing/2014/main" id="{B29861AB-CC24-BDCF-A750-BF0A051F6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0" y="13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6" name="Line 454">
              <a:extLst>
                <a:ext uri="{FF2B5EF4-FFF2-40B4-BE49-F238E27FC236}">
                  <a16:creationId xmlns:a16="http://schemas.microsoft.com/office/drawing/2014/main" id="{0386263D-6533-2BF9-C705-1F6E7B0E0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0" y="13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7" name="Line 455">
              <a:extLst>
                <a:ext uri="{FF2B5EF4-FFF2-40B4-BE49-F238E27FC236}">
                  <a16:creationId xmlns:a16="http://schemas.microsoft.com/office/drawing/2014/main" id="{EBDBE765-0F79-903B-D8C5-045A6FF930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2" y="131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8" name="Line 456">
              <a:extLst>
                <a:ext uri="{FF2B5EF4-FFF2-40B4-BE49-F238E27FC236}">
                  <a16:creationId xmlns:a16="http://schemas.microsoft.com/office/drawing/2014/main" id="{C27426D9-D418-B85A-B398-06A1C0DF1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3" y="131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9" name="Line 457">
              <a:extLst>
                <a:ext uri="{FF2B5EF4-FFF2-40B4-BE49-F238E27FC236}">
                  <a16:creationId xmlns:a16="http://schemas.microsoft.com/office/drawing/2014/main" id="{E866ABB8-CCB8-B007-3BF2-BC1245CF3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3" y="132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0" name="Line 458">
              <a:extLst>
                <a:ext uri="{FF2B5EF4-FFF2-40B4-BE49-F238E27FC236}">
                  <a16:creationId xmlns:a16="http://schemas.microsoft.com/office/drawing/2014/main" id="{E2EA651A-1EE5-F67E-DF59-2209E8F8C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5" y="132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1" name="Line 459">
              <a:extLst>
                <a:ext uri="{FF2B5EF4-FFF2-40B4-BE49-F238E27FC236}">
                  <a16:creationId xmlns:a16="http://schemas.microsoft.com/office/drawing/2014/main" id="{8114ABB2-EF64-30DD-DC92-F0702C5FE7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7" y="132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" name="Line 460">
              <a:extLst>
                <a:ext uri="{FF2B5EF4-FFF2-40B4-BE49-F238E27FC236}">
                  <a16:creationId xmlns:a16="http://schemas.microsoft.com/office/drawing/2014/main" id="{34189DE0-9BE2-4F49-453D-BB9A958E2E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7" y="134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3" name="Line 461">
              <a:extLst>
                <a:ext uri="{FF2B5EF4-FFF2-40B4-BE49-F238E27FC236}">
                  <a16:creationId xmlns:a16="http://schemas.microsoft.com/office/drawing/2014/main" id="{EF2C4071-9E24-AA74-1B84-14B4DFB01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8" y="134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4" name="Line 462">
              <a:extLst>
                <a:ext uri="{FF2B5EF4-FFF2-40B4-BE49-F238E27FC236}">
                  <a16:creationId xmlns:a16="http://schemas.microsoft.com/office/drawing/2014/main" id="{88A882A6-CEC7-8B45-0707-69A95E208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0" y="134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5" name="Line 463">
              <a:extLst>
                <a:ext uri="{FF2B5EF4-FFF2-40B4-BE49-F238E27FC236}">
                  <a16:creationId xmlns:a16="http://schemas.microsoft.com/office/drawing/2014/main" id="{A971F28C-EA78-3DC5-7FC3-2A778AF15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13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6" name="Line 464">
              <a:extLst>
                <a:ext uri="{FF2B5EF4-FFF2-40B4-BE49-F238E27FC236}">
                  <a16:creationId xmlns:a16="http://schemas.microsoft.com/office/drawing/2014/main" id="{F6BCA88F-7E7E-B505-B59E-D8A0C59AD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135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7" name="Line 465">
              <a:extLst>
                <a:ext uri="{FF2B5EF4-FFF2-40B4-BE49-F238E27FC236}">
                  <a16:creationId xmlns:a16="http://schemas.microsoft.com/office/drawing/2014/main" id="{67A24C96-0DFF-9497-14D5-4C8DF0BF95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4" y="135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8" name="Line 466">
              <a:extLst>
                <a:ext uri="{FF2B5EF4-FFF2-40B4-BE49-F238E27FC236}">
                  <a16:creationId xmlns:a16="http://schemas.microsoft.com/office/drawing/2014/main" id="{EC3CE6CB-0E65-4BA6-9485-320E862D5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3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9" name="Line 467">
              <a:extLst>
                <a:ext uri="{FF2B5EF4-FFF2-40B4-BE49-F238E27FC236}">
                  <a16:creationId xmlns:a16="http://schemas.microsoft.com/office/drawing/2014/main" id="{5D7FB431-E3E0-1897-2F66-ECDDA234A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136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0" name="Line 468">
              <a:extLst>
                <a:ext uri="{FF2B5EF4-FFF2-40B4-BE49-F238E27FC236}">
                  <a16:creationId xmlns:a16="http://schemas.microsoft.com/office/drawing/2014/main" id="{30B5106E-D804-BE04-C1E0-061593F1D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136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1" name="Line 469">
              <a:extLst>
                <a:ext uri="{FF2B5EF4-FFF2-40B4-BE49-F238E27FC236}">
                  <a16:creationId xmlns:a16="http://schemas.microsoft.com/office/drawing/2014/main" id="{64C4285B-AA74-DCC6-067B-F97401F108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" y="136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" name="Line 470">
              <a:extLst>
                <a:ext uri="{FF2B5EF4-FFF2-40B4-BE49-F238E27FC236}">
                  <a16:creationId xmlns:a16="http://schemas.microsoft.com/office/drawing/2014/main" id="{9B1B79A5-B1A2-DE51-7010-653EA5BE9A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0" y="13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" name="Line 471">
              <a:extLst>
                <a:ext uri="{FF2B5EF4-FFF2-40B4-BE49-F238E27FC236}">
                  <a16:creationId xmlns:a16="http://schemas.microsoft.com/office/drawing/2014/main" id="{D8905999-58EF-93A1-C5F4-476749DE3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0" y="137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4" name="Line 472">
              <a:extLst>
                <a:ext uri="{FF2B5EF4-FFF2-40B4-BE49-F238E27FC236}">
                  <a16:creationId xmlns:a16="http://schemas.microsoft.com/office/drawing/2014/main" id="{47DBB4D3-213A-F70B-78CF-05B8C44C06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2" y="137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5" name="Line 473">
              <a:extLst>
                <a:ext uri="{FF2B5EF4-FFF2-40B4-BE49-F238E27FC236}">
                  <a16:creationId xmlns:a16="http://schemas.microsoft.com/office/drawing/2014/main" id="{A2BDA0C6-1B47-710F-21FE-4BBBA7C10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4" y="137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6" name="Line 474">
              <a:extLst>
                <a:ext uri="{FF2B5EF4-FFF2-40B4-BE49-F238E27FC236}">
                  <a16:creationId xmlns:a16="http://schemas.microsoft.com/office/drawing/2014/main" id="{FC9EE223-A783-CA96-9A4D-BE810C1F8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4" y="138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" name="Line 475">
              <a:extLst>
                <a:ext uri="{FF2B5EF4-FFF2-40B4-BE49-F238E27FC236}">
                  <a16:creationId xmlns:a16="http://schemas.microsoft.com/office/drawing/2014/main" id="{A08D95C4-3CF1-9C37-7624-459FBBCEB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5" y="138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8" name="Line 476">
              <a:extLst>
                <a:ext uri="{FF2B5EF4-FFF2-40B4-BE49-F238E27FC236}">
                  <a16:creationId xmlns:a16="http://schemas.microsoft.com/office/drawing/2014/main" id="{4EC20331-AF38-60CB-AC38-8DB2C1150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7" y="13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" name="Line 477">
              <a:extLst>
                <a:ext uri="{FF2B5EF4-FFF2-40B4-BE49-F238E27FC236}">
                  <a16:creationId xmlns:a16="http://schemas.microsoft.com/office/drawing/2014/main" id="{083917D3-A11E-A936-C164-54D9AD107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7" y="139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" name="Line 478">
              <a:extLst>
                <a:ext uri="{FF2B5EF4-FFF2-40B4-BE49-F238E27FC236}">
                  <a16:creationId xmlns:a16="http://schemas.microsoft.com/office/drawing/2014/main" id="{F9C13663-6BC5-F9C6-D84C-1D4E361497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8" y="139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1" name="Line 479">
              <a:extLst>
                <a:ext uri="{FF2B5EF4-FFF2-40B4-BE49-F238E27FC236}">
                  <a16:creationId xmlns:a16="http://schemas.microsoft.com/office/drawing/2014/main" id="{E91B14C7-6C4E-9F6E-A006-035226675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0" y="139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" name="Line 480">
              <a:extLst>
                <a:ext uri="{FF2B5EF4-FFF2-40B4-BE49-F238E27FC236}">
                  <a16:creationId xmlns:a16="http://schemas.microsoft.com/office/drawing/2014/main" id="{86F65382-0D26-BE83-85CC-843363F9EE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2" y="139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" name="Line 481">
              <a:extLst>
                <a:ext uri="{FF2B5EF4-FFF2-40B4-BE49-F238E27FC236}">
                  <a16:creationId xmlns:a16="http://schemas.microsoft.com/office/drawing/2014/main" id="{C15F7926-F4A6-8930-A396-AEA3FC7F64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2" y="141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4" name="Line 482">
              <a:extLst>
                <a:ext uri="{FF2B5EF4-FFF2-40B4-BE49-F238E27FC236}">
                  <a16:creationId xmlns:a16="http://schemas.microsoft.com/office/drawing/2014/main" id="{867306F5-6BD6-A607-0ACC-1020EB767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4" y="141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5" name="Line 483">
              <a:extLst>
                <a:ext uri="{FF2B5EF4-FFF2-40B4-BE49-F238E27FC236}">
                  <a16:creationId xmlns:a16="http://schemas.microsoft.com/office/drawing/2014/main" id="{D39C2DFB-C5BC-695D-E3EC-6ECE27BF59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5" y="141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6" name="Line 484">
              <a:extLst>
                <a:ext uri="{FF2B5EF4-FFF2-40B4-BE49-F238E27FC236}">
                  <a16:creationId xmlns:a16="http://schemas.microsoft.com/office/drawing/2014/main" id="{092BDDCD-86DE-D00A-08F5-2F55A29E5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5" y="142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7" name="Line 485">
              <a:extLst>
                <a:ext uri="{FF2B5EF4-FFF2-40B4-BE49-F238E27FC236}">
                  <a16:creationId xmlns:a16="http://schemas.microsoft.com/office/drawing/2014/main" id="{9FCDB234-4B5D-97BA-AAC8-3CA87D89B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" y="142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8" name="Line 486">
              <a:extLst>
                <a:ext uri="{FF2B5EF4-FFF2-40B4-BE49-F238E27FC236}">
                  <a16:creationId xmlns:a16="http://schemas.microsoft.com/office/drawing/2014/main" id="{619A86EF-E92E-80F2-4973-209D7458F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9" y="142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9" name="Line 487">
              <a:extLst>
                <a:ext uri="{FF2B5EF4-FFF2-40B4-BE49-F238E27FC236}">
                  <a16:creationId xmlns:a16="http://schemas.microsoft.com/office/drawing/2014/main" id="{A0C484CC-8EBF-AE65-0401-3B6FBE057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9" y="143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0" name="Line 488">
              <a:extLst>
                <a:ext uri="{FF2B5EF4-FFF2-40B4-BE49-F238E27FC236}">
                  <a16:creationId xmlns:a16="http://schemas.microsoft.com/office/drawing/2014/main" id="{E5A7077D-E805-F38B-D68A-565C665021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0" y="143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1" name="Line 489">
              <a:extLst>
                <a:ext uri="{FF2B5EF4-FFF2-40B4-BE49-F238E27FC236}">
                  <a16:creationId xmlns:a16="http://schemas.microsoft.com/office/drawing/2014/main" id="{8D63390B-20D5-BE05-57DA-0B9F209634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43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2" name="Line 490">
              <a:extLst>
                <a:ext uri="{FF2B5EF4-FFF2-40B4-BE49-F238E27FC236}">
                  <a16:creationId xmlns:a16="http://schemas.microsoft.com/office/drawing/2014/main" id="{00C2D819-1486-0798-C1DA-12A7A9B0D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4" y="143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" name="Line 491">
              <a:extLst>
                <a:ext uri="{FF2B5EF4-FFF2-40B4-BE49-F238E27FC236}">
                  <a16:creationId xmlns:a16="http://schemas.microsoft.com/office/drawing/2014/main" id="{27414114-9102-D89E-EB8D-7EA2C49977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4" y="144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4" name="Line 492">
              <a:extLst>
                <a:ext uri="{FF2B5EF4-FFF2-40B4-BE49-F238E27FC236}">
                  <a16:creationId xmlns:a16="http://schemas.microsoft.com/office/drawing/2014/main" id="{81150F9F-833D-C4A4-F160-4C53FD4EC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44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" name="Line 493">
              <a:extLst>
                <a:ext uri="{FF2B5EF4-FFF2-40B4-BE49-F238E27FC236}">
                  <a16:creationId xmlns:a16="http://schemas.microsoft.com/office/drawing/2014/main" id="{654545F1-175A-4E0D-1631-A6A379F17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7" y="144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" name="Line 494">
              <a:extLst>
                <a:ext uri="{FF2B5EF4-FFF2-40B4-BE49-F238E27FC236}">
                  <a16:creationId xmlns:a16="http://schemas.microsoft.com/office/drawing/2014/main" id="{0013D176-0B88-ECBA-5E2E-30AE0A473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7" y="145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" name="Line 495">
              <a:extLst>
                <a:ext uri="{FF2B5EF4-FFF2-40B4-BE49-F238E27FC236}">
                  <a16:creationId xmlns:a16="http://schemas.microsoft.com/office/drawing/2014/main" id="{3AA17745-585C-5B39-30AB-25C3C7A3D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145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" name="Line 496">
              <a:extLst>
                <a:ext uri="{FF2B5EF4-FFF2-40B4-BE49-F238E27FC236}">
                  <a16:creationId xmlns:a16="http://schemas.microsoft.com/office/drawing/2014/main" id="{14D698B7-DD4E-F416-EE74-5A597D322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146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" name="Line 497">
              <a:extLst>
                <a:ext uri="{FF2B5EF4-FFF2-40B4-BE49-F238E27FC236}">
                  <a16:creationId xmlns:a16="http://schemas.microsoft.com/office/drawing/2014/main" id="{AD9F296D-D382-E402-40D4-CEFFE11E1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" y="146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" name="Line 498">
              <a:extLst>
                <a:ext uri="{FF2B5EF4-FFF2-40B4-BE49-F238E27FC236}">
                  <a16:creationId xmlns:a16="http://schemas.microsoft.com/office/drawing/2014/main" id="{4A3AD9B2-A08C-A951-26A0-27E529E07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0" y="148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" name="Line 499">
              <a:extLst>
                <a:ext uri="{FF2B5EF4-FFF2-40B4-BE49-F238E27FC236}">
                  <a16:creationId xmlns:a16="http://schemas.microsoft.com/office/drawing/2014/main" id="{C04C126D-AC3E-6B6B-3352-22ABBF6FE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2" y="148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" name="Line 500">
              <a:extLst>
                <a:ext uri="{FF2B5EF4-FFF2-40B4-BE49-F238E27FC236}">
                  <a16:creationId xmlns:a16="http://schemas.microsoft.com/office/drawing/2014/main" id="{2A7C5488-AB23-C6E2-03A8-2570F5126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2" y="149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" name="Line 501">
              <a:extLst>
                <a:ext uri="{FF2B5EF4-FFF2-40B4-BE49-F238E27FC236}">
                  <a16:creationId xmlns:a16="http://schemas.microsoft.com/office/drawing/2014/main" id="{B17F3DE7-64D6-E634-E4B5-C2FEC78DD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4" y="149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" name="Line 502">
              <a:extLst>
                <a:ext uri="{FF2B5EF4-FFF2-40B4-BE49-F238E27FC236}">
                  <a16:creationId xmlns:a16="http://schemas.microsoft.com/office/drawing/2014/main" id="{9E309FD4-26DD-247E-2DBB-318D10218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4" y="150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" name="Line 503">
              <a:extLst>
                <a:ext uri="{FF2B5EF4-FFF2-40B4-BE49-F238E27FC236}">
                  <a16:creationId xmlns:a16="http://schemas.microsoft.com/office/drawing/2014/main" id="{041BF6D3-29F1-3EB0-B852-3C4C4497E2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5" y="15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" name="Line 504">
              <a:extLst>
                <a:ext uri="{FF2B5EF4-FFF2-40B4-BE49-F238E27FC236}">
                  <a16:creationId xmlns:a16="http://schemas.microsoft.com/office/drawing/2014/main" id="{36340F2B-F32D-78DC-D3C0-516ECB564F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5" y="151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" name="Line 505">
              <a:extLst>
                <a:ext uri="{FF2B5EF4-FFF2-40B4-BE49-F238E27FC236}">
                  <a16:creationId xmlns:a16="http://schemas.microsoft.com/office/drawing/2014/main" id="{D090EF94-5569-D48B-498A-979A16357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51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" name="Line 506">
              <a:extLst>
                <a:ext uri="{FF2B5EF4-FFF2-40B4-BE49-F238E27FC236}">
                  <a16:creationId xmlns:a16="http://schemas.microsoft.com/office/drawing/2014/main" id="{EF7B3E9E-3651-41FB-BFF7-3E16501D56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152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" name="Line 507">
              <a:extLst>
                <a:ext uri="{FF2B5EF4-FFF2-40B4-BE49-F238E27FC236}">
                  <a16:creationId xmlns:a16="http://schemas.microsoft.com/office/drawing/2014/main" id="{2B53FAEC-593A-2B78-5329-9DFA71D73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9" y="152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" name="Line 508">
              <a:extLst>
                <a:ext uri="{FF2B5EF4-FFF2-40B4-BE49-F238E27FC236}">
                  <a16:creationId xmlns:a16="http://schemas.microsoft.com/office/drawing/2014/main" id="{9EF4EA2B-8817-4A3A-5E03-497D6F3CD3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9" y="153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" name="Line 509">
              <a:extLst>
                <a:ext uri="{FF2B5EF4-FFF2-40B4-BE49-F238E27FC236}">
                  <a16:creationId xmlns:a16="http://schemas.microsoft.com/office/drawing/2014/main" id="{4BFBFFDF-DF77-92A7-3514-6EEA83183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" y="153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" name="Line 510">
              <a:extLst>
                <a:ext uri="{FF2B5EF4-FFF2-40B4-BE49-F238E27FC236}">
                  <a16:creationId xmlns:a16="http://schemas.microsoft.com/office/drawing/2014/main" id="{D7292658-58AD-39DF-2792-7374B16E9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" y="155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" name="Line 511">
              <a:extLst>
                <a:ext uri="{FF2B5EF4-FFF2-40B4-BE49-F238E27FC236}">
                  <a16:creationId xmlns:a16="http://schemas.microsoft.com/office/drawing/2014/main" id="{1AE7BD9A-8535-DB8F-D201-C10C6712F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155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" name="Line 512">
              <a:extLst>
                <a:ext uri="{FF2B5EF4-FFF2-40B4-BE49-F238E27FC236}">
                  <a16:creationId xmlns:a16="http://schemas.microsoft.com/office/drawing/2014/main" id="{9BB44E28-EEAC-0EBD-2C0E-1095222D2C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156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" name="Line 513">
              <a:extLst>
                <a:ext uri="{FF2B5EF4-FFF2-40B4-BE49-F238E27FC236}">
                  <a16:creationId xmlns:a16="http://schemas.microsoft.com/office/drawing/2014/main" id="{E5F2451D-C836-8CDD-4818-E903E7CAE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4" y="156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" name="Line 514">
              <a:extLst>
                <a:ext uri="{FF2B5EF4-FFF2-40B4-BE49-F238E27FC236}">
                  <a16:creationId xmlns:a16="http://schemas.microsoft.com/office/drawing/2014/main" id="{5D30E336-EE45-68DA-80EC-2C0800FBB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4" y="157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" name="Line 515">
              <a:extLst>
                <a:ext uri="{FF2B5EF4-FFF2-40B4-BE49-F238E27FC236}">
                  <a16:creationId xmlns:a16="http://schemas.microsoft.com/office/drawing/2014/main" id="{AC2C8983-7AE7-1D83-8BCA-FBDA811CB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57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8" name="Line 516">
              <a:extLst>
                <a:ext uri="{FF2B5EF4-FFF2-40B4-BE49-F238E27FC236}">
                  <a16:creationId xmlns:a16="http://schemas.microsoft.com/office/drawing/2014/main" id="{8AB09B19-7067-8957-DC90-F16323EFA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58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9" name="Line 517">
              <a:extLst>
                <a:ext uri="{FF2B5EF4-FFF2-40B4-BE49-F238E27FC236}">
                  <a16:creationId xmlns:a16="http://schemas.microsoft.com/office/drawing/2014/main" id="{98E9D30B-E494-E2D1-A4BE-5E93EEC36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158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0" name="Line 518">
              <a:extLst>
                <a:ext uri="{FF2B5EF4-FFF2-40B4-BE49-F238E27FC236}">
                  <a16:creationId xmlns:a16="http://schemas.microsoft.com/office/drawing/2014/main" id="{58C31E19-FA89-8BEF-82C4-C3B1ADFCEA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159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1" name="Line 519">
              <a:extLst>
                <a:ext uri="{FF2B5EF4-FFF2-40B4-BE49-F238E27FC236}">
                  <a16:creationId xmlns:a16="http://schemas.microsoft.com/office/drawing/2014/main" id="{37145A92-3854-B07C-A292-5DEF10C8A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9" y="159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2" name="Line 520">
              <a:extLst>
                <a:ext uri="{FF2B5EF4-FFF2-40B4-BE49-F238E27FC236}">
                  <a16:creationId xmlns:a16="http://schemas.microsoft.com/office/drawing/2014/main" id="{A212D7D8-2E74-3CAA-F45B-36639BF68C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159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" name="Line 521">
              <a:extLst>
                <a:ext uri="{FF2B5EF4-FFF2-40B4-BE49-F238E27FC236}">
                  <a16:creationId xmlns:a16="http://schemas.microsoft.com/office/drawing/2014/main" id="{CE0CA6F4-7F35-062B-53D9-42BC8E401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160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" name="Line 522">
              <a:extLst>
                <a:ext uri="{FF2B5EF4-FFF2-40B4-BE49-F238E27FC236}">
                  <a16:creationId xmlns:a16="http://schemas.microsoft.com/office/drawing/2014/main" id="{867BD080-63B0-A452-0FDD-57B42FA4C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160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5" name="Line 523">
              <a:extLst>
                <a:ext uri="{FF2B5EF4-FFF2-40B4-BE49-F238E27FC236}">
                  <a16:creationId xmlns:a16="http://schemas.microsoft.com/office/drawing/2014/main" id="{A83F19E8-5C8F-411F-6332-A1D3D9715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162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6" name="Line 524">
              <a:extLst>
                <a:ext uri="{FF2B5EF4-FFF2-40B4-BE49-F238E27FC236}">
                  <a16:creationId xmlns:a16="http://schemas.microsoft.com/office/drawing/2014/main" id="{DF2699DA-980A-E548-D846-9EE62D177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4" y="162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7" name="Line 525">
              <a:extLst>
                <a:ext uri="{FF2B5EF4-FFF2-40B4-BE49-F238E27FC236}">
                  <a16:creationId xmlns:a16="http://schemas.microsoft.com/office/drawing/2014/main" id="{F0C4223A-AC16-2086-13B1-BE7CCBDF04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4" y="163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8" name="Line 526">
              <a:extLst>
                <a:ext uri="{FF2B5EF4-FFF2-40B4-BE49-F238E27FC236}">
                  <a16:creationId xmlns:a16="http://schemas.microsoft.com/office/drawing/2014/main" id="{16711A93-5B9F-0A2E-AC17-FF4F866F05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163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9" name="Line 527">
              <a:extLst>
                <a:ext uri="{FF2B5EF4-FFF2-40B4-BE49-F238E27FC236}">
                  <a16:creationId xmlns:a16="http://schemas.microsoft.com/office/drawing/2014/main" id="{728589D2-753A-ACA5-7EB4-528FFC886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164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0" name="Line 528">
              <a:extLst>
                <a:ext uri="{FF2B5EF4-FFF2-40B4-BE49-F238E27FC236}">
                  <a16:creationId xmlns:a16="http://schemas.microsoft.com/office/drawing/2014/main" id="{E3F3630F-0277-67C7-086B-418020BEE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7" y="164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1" name="Line 529">
              <a:extLst>
                <a:ext uri="{FF2B5EF4-FFF2-40B4-BE49-F238E27FC236}">
                  <a16:creationId xmlns:a16="http://schemas.microsoft.com/office/drawing/2014/main" id="{3BA2ADD0-DE90-FD44-BC0C-52B4DDDC8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7" y="165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2" name="Line 530">
              <a:extLst>
                <a:ext uri="{FF2B5EF4-FFF2-40B4-BE49-F238E27FC236}">
                  <a16:creationId xmlns:a16="http://schemas.microsoft.com/office/drawing/2014/main" id="{51857D0B-CCEE-7397-DBBC-5C3AD4A53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9" y="16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3" name="Line 531">
              <a:extLst>
                <a:ext uri="{FF2B5EF4-FFF2-40B4-BE49-F238E27FC236}">
                  <a16:creationId xmlns:a16="http://schemas.microsoft.com/office/drawing/2014/main" id="{3276CEDD-4D0F-35C2-4C37-369577AB59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9" y="166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Line 532">
              <a:extLst>
                <a:ext uri="{FF2B5EF4-FFF2-40B4-BE49-F238E27FC236}">
                  <a16:creationId xmlns:a16="http://schemas.microsoft.com/office/drawing/2014/main" id="{35D3DCED-7045-7DF2-F66E-908C6A49E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1" y="166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Line 533">
              <a:extLst>
                <a:ext uri="{FF2B5EF4-FFF2-40B4-BE49-F238E27FC236}">
                  <a16:creationId xmlns:a16="http://schemas.microsoft.com/office/drawing/2014/main" id="{874F45E4-0AB2-BCFA-F6D0-1E8A09512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1" y="167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" name="Line 534">
              <a:extLst>
                <a:ext uri="{FF2B5EF4-FFF2-40B4-BE49-F238E27FC236}">
                  <a16:creationId xmlns:a16="http://schemas.microsoft.com/office/drawing/2014/main" id="{47E2FD02-899C-0480-DFC3-16A2AA152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2" y="16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Line 535">
              <a:extLst>
                <a:ext uri="{FF2B5EF4-FFF2-40B4-BE49-F238E27FC236}">
                  <a16:creationId xmlns:a16="http://schemas.microsoft.com/office/drawing/2014/main" id="{8D667CF9-FB70-974C-B2AF-67A8CA451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2" y="169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Line 536">
              <a:extLst>
                <a:ext uri="{FF2B5EF4-FFF2-40B4-BE49-F238E27FC236}">
                  <a16:creationId xmlns:a16="http://schemas.microsoft.com/office/drawing/2014/main" id="{1A15A6A3-0D97-12C1-DC06-282A45CE32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169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Line 537">
              <a:extLst>
                <a:ext uri="{FF2B5EF4-FFF2-40B4-BE49-F238E27FC236}">
                  <a16:creationId xmlns:a16="http://schemas.microsoft.com/office/drawing/2014/main" id="{E06D5AD7-DD1C-91D8-AB1A-C0E17F23C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5" y="169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Line 538">
              <a:extLst>
                <a:ext uri="{FF2B5EF4-FFF2-40B4-BE49-F238E27FC236}">
                  <a16:creationId xmlns:a16="http://schemas.microsoft.com/office/drawing/2014/main" id="{C430D555-51E4-10AB-3E7A-1AD9847B1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5" y="170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Line 539">
              <a:extLst>
                <a:ext uri="{FF2B5EF4-FFF2-40B4-BE49-F238E27FC236}">
                  <a16:creationId xmlns:a16="http://schemas.microsoft.com/office/drawing/2014/main" id="{0B087F4B-15CB-D6E8-ED34-FB21C0D133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7" y="170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Line 540">
              <a:extLst>
                <a:ext uri="{FF2B5EF4-FFF2-40B4-BE49-F238E27FC236}">
                  <a16:creationId xmlns:a16="http://schemas.microsoft.com/office/drawing/2014/main" id="{85C4855E-0799-8EB7-94C3-0F7D7BB9C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7" y="171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Line 541">
              <a:extLst>
                <a:ext uri="{FF2B5EF4-FFF2-40B4-BE49-F238E27FC236}">
                  <a16:creationId xmlns:a16="http://schemas.microsoft.com/office/drawing/2014/main" id="{9F1CB2A0-DD7B-2062-7DD4-2442C8EB1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" y="171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Line 542">
              <a:extLst>
                <a:ext uri="{FF2B5EF4-FFF2-40B4-BE49-F238E27FC236}">
                  <a16:creationId xmlns:a16="http://schemas.microsoft.com/office/drawing/2014/main" id="{5B46CC3A-A5E8-9EB4-0E3C-EE32FCC5A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" y="172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543">
              <a:extLst>
                <a:ext uri="{FF2B5EF4-FFF2-40B4-BE49-F238E27FC236}">
                  <a16:creationId xmlns:a16="http://schemas.microsoft.com/office/drawing/2014/main" id="{E26E63AE-155C-ADEA-9CA0-66836F7EDB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172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Line 544">
              <a:extLst>
                <a:ext uri="{FF2B5EF4-FFF2-40B4-BE49-F238E27FC236}">
                  <a16:creationId xmlns:a16="http://schemas.microsoft.com/office/drawing/2014/main" id="{6D444417-9DCE-07E6-B83F-0667059684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173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Line 545">
              <a:extLst>
                <a:ext uri="{FF2B5EF4-FFF2-40B4-BE49-F238E27FC236}">
                  <a16:creationId xmlns:a16="http://schemas.microsoft.com/office/drawing/2014/main" id="{3BEE4F3E-26FC-4421-FA59-920764CEDD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173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Line 546">
              <a:extLst>
                <a:ext uri="{FF2B5EF4-FFF2-40B4-BE49-F238E27FC236}">
                  <a16:creationId xmlns:a16="http://schemas.microsoft.com/office/drawing/2014/main" id="{56E6C705-58AC-3CC9-39C2-F14CC0BA1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174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Line 547">
              <a:extLst>
                <a:ext uri="{FF2B5EF4-FFF2-40B4-BE49-F238E27FC236}">
                  <a16:creationId xmlns:a16="http://schemas.microsoft.com/office/drawing/2014/main" id="{46072B02-BDCD-3953-1494-D168D447F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4" y="174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Line 548">
              <a:extLst>
                <a:ext uri="{FF2B5EF4-FFF2-40B4-BE49-F238E27FC236}">
                  <a16:creationId xmlns:a16="http://schemas.microsoft.com/office/drawing/2014/main" id="{E6F527F6-B243-433D-D66E-CB1075CC2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4" y="176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Line 549">
              <a:extLst>
                <a:ext uri="{FF2B5EF4-FFF2-40B4-BE49-F238E27FC236}">
                  <a16:creationId xmlns:a16="http://schemas.microsoft.com/office/drawing/2014/main" id="{B503FFDC-CB54-622B-BC49-67A23576A7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5" y="176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Line 550">
              <a:extLst>
                <a:ext uri="{FF2B5EF4-FFF2-40B4-BE49-F238E27FC236}">
                  <a16:creationId xmlns:a16="http://schemas.microsoft.com/office/drawing/2014/main" id="{7D0B7058-DB2C-5B22-F99F-13F5B508AB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7" y="176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Line 551">
              <a:extLst>
                <a:ext uri="{FF2B5EF4-FFF2-40B4-BE49-F238E27FC236}">
                  <a16:creationId xmlns:a16="http://schemas.microsoft.com/office/drawing/2014/main" id="{079E7693-8463-9EA1-3B4A-64AF79D1C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7" y="177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Line 552">
              <a:extLst>
                <a:ext uri="{FF2B5EF4-FFF2-40B4-BE49-F238E27FC236}">
                  <a16:creationId xmlns:a16="http://schemas.microsoft.com/office/drawing/2014/main" id="{45AC8E75-BF28-B82F-018B-6E0AD633F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177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Line 553">
              <a:extLst>
                <a:ext uri="{FF2B5EF4-FFF2-40B4-BE49-F238E27FC236}">
                  <a16:creationId xmlns:a16="http://schemas.microsoft.com/office/drawing/2014/main" id="{347B68E5-5461-FED4-EF10-795EC6EEA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178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Line 554">
              <a:extLst>
                <a:ext uri="{FF2B5EF4-FFF2-40B4-BE49-F238E27FC236}">
                  <a16:creationId xmlns:a16="http://schemas.microsoft.com/office/drawing/2014/main" id="{2CFFCC40-C5CC-1487-C1ED-C4013C41C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1" y="178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Line 555">
              <a:extLst>
                <a:ext uri="{FF2B5EF4-FFF2-40B4-BE49-F238E27FC236}">
                  <a16:creationId xmlns:a16="http://schemas.microsoft.com/office/drawing/2014/main" id="{3CE88E2F-E938-8EDE-738D-7586A23457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1" y="179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Line 556">
              <a:extLst>
                <a:ext uri="{FF2B5EF4-FFF2-40B4-BE49-F238E27FC236}">
                  <a16:creationId xmlns:a16="http://schemas.microsoft.com/office/drawing/2014/main" id="{7E12754C-DF6E-718F-1893-010F158A20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17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Line 557">
              <a:extLst>
                <a:ext uri="{FF2B5EF4-FFF2-40B4-BE49-F238E27FC236}">
                  <a16:creationId xmlns:a16="http://schemas.microsoft.com/office/drawing/2014/main" id="{A89C5E7C-10C3-5DBB-09B7-916F4292E2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180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Line 558">
              <a:extLst>
                <a:ext uri="{FF2B5EF4-FFF2-40B4-BE49-F238E27FC236}">
                  <a16:creationId xmlns:a16="http://schemas.microsoft.com/office/drawing/2014/main" id="{0084CD40-D501-C066-D4CB-6790B42E7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4" y="180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Line 559">
              <a:extLst>
                <a:ext uri="{FF2B5EF4-FFF2-40B4-BE49-F238E27FC236}">
                  <a16:creationId xmlns:a16="http://schemas.microsoft.com/office/drawing/2014/main" id="{11E9DCD5-AD1E-5D47-888D-4BB33FC69E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4" y="181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Line 560">
              <a:extLst>
                <a:ext uri="{FF2B5EF4-FFF2-40B4-BE49-F238E27FC236}">
                  <a16:creationId xmlns:a16="http://schemas.microsoft.com/office/drawing/2014/main" id="{F78BFCA2-8A89-EA2E-F435-CE05B3E94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181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Line 561">
              <a:extLst>
                <a:ext uri="{FF2B5EF4-FFF2-40B4-BE49-F238E27FC236}">
                  <a16:creationId xmlns:a16="http://schemas.microsoft.com/office/drawing/2014/main" id="{BA3466D9-9557-6575-BF61-6B3AEB7DA0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6" y="183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Line 562">
              <a:extLst>
                <a:ext uri="{FF2B5EF4-FFF2-40B4-BE49-F238E27FC236}">
                  <a16:creationId xmlns:a16="http://schemas.microsoft.com/office/drawing/2014/main" id="{6B4A5A93-76BE-2825-A107-9162707AC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83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Line 563">
              <a:extLst>
                <a:ext uri="{FF2B5EF4-FFF2-40B4-BE49-F238E27FC236}">
                  <a16:creationId xmlns:a16="http://schemas.microsoft.com/office/drawing/2014/main" id="{1DD80473-AF65-8372-2D9C-39E7A81843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183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Line 564">
              <a:extLst>
                <a:ext uri="{FF2B5EF4-FFF2-40B4-BE49-F238E27FC236}">
                  <a16:creationId xmlns:a16="http://schemas.microsoft.com/office/drawing/2014/main" id="{ABDBDDA7-21A3-5E61-5753-8887D9B74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184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Line 565">
              <a:extLst>
                <a:ext uri="{FF2B5EF4-FFF2-40B4-BE49-F238E27FC236}">
                  <a16:creationId xmlns:a16="http://schemas.microsoft.com/office/drawing/2014/main" id="{3CD446A7-B667-B094-63DE-8D880ACD7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1" y="184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Line 566">
              <a:extLst>
                <a:ext uri="{FF2B5EF4-FFF2-40B4-BE49-F238E27FC236}">
                  <a16:creationId xmlns:a16="http://schemas.microsoft.com/office/drawing/2014/main" id="{6B4B43CB-9C2B-2154-31C6-800071BC8C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1" y="185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Line 567">
              <a:extLst>
                <a:ext uri="{FF2B5EF4-FFF2-40B4-BE49-F238E27FC236}">
                  <a16:creationId xmlns:a16="http://schemas.microsoft.com/office/drawing/2014/main" id="{4AB85DB2-BABA-2A44-D0C0-81B7F5707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" y="185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Line 568">
              <a:extLst>
                <a:ext uri="{FF2B5EF4-FFF2-40B4-BE49-F238E27FC236}">
                  <a16:creationId xmlns:a16="http://schemas.microsoft.com/office/drawing/2014/main" id="{DDCC7BB4-43F7-D814-06E3-B4F0D5E86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" y="186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Line 569">
              <a:extLst>
                <a:ext uri="{FF2B5EF4-FFF2-40B4-BE49-F238E27FC236}">
                  <a16:creationId xmlns:a16="http://schemas.microsoft.com/office/drawing/2014/main" id="{6142BCE9-2A52-6DCE-6DAB-BC7FE22E09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186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Line 570">
              <a:extLst>
                <a:ext uri="{FF2B5EF4-FFF2-40B4-BE49-F238E27FC236}">
                  <a16:creationId xmlns:a16="http://schemas.microsoft.com/office/drawing/2014/main" id="{72C47FD5-7E77-4D91-11BF-90775A3A2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4" y="187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Line 571">
              <a:extLst>
                <a:ext uri="{FF2B5EF4-FFF2-40B4-BE49-F238E27FC236}">
                  <a16:creationId xmlns:a16="http://schemas.microsoft.com/office/drawing/2014/main" id="{6081C738-5CCE-476A-4F76-DDA375B47A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6" y="187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Line 572">
              <a:extLst>
                <a:ext uri="{FF2B5EF4-FFF2-40B4-BE49-F238E27FC236}">
                  <a16:creationId xmlns:a16="http://schemas.microsoft.com/office/drawing/2014/main" id="{B4089D19-35D9-59C6-5BC2-7B6B3E1B3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6" y="188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Line 573">
              <a:extLst>
                <a:ext uri="{FF2B5EF4-FFF2-40B4-BE49-F238E27FC236}">
                  <a16:creationId xmlns:a16="http://schemas.microsoft.com/office/drawing/2014/main" id="{8AE71475-D704-5135-8614-F688EC6F3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7" y="188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Line 574">
              <a:extLst>
                <a:ext uri="{FF2B5EF4-FFF2-40B4-BE49-F238E27FC236}">
                  <a16:creationId xmlns:a16="http://schemas.microsoft.com/office/drawing/2014/main" id="{05A3E12F-E2A0-433B-790E-D5949687B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188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Line 575">
              <a:extLst>
                <a:ext uri="{FF2B5EF4-FFF2-40B4-BE49-F238E27FC236}">
                  <a16:creationId xmlns:a16="http://schemas.microsoft.com/office/drawing/2014/main" id="{AFAFE953-C9C9-F72F-3CCF-A897FADCA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190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Line 576">
              <a:extLst>
                <a:ext uri="{FF2B5EF4-FFF2-40B4-BE49-F238E27FC236}">
                  <a16:creationId xmlns:a16="http://schemas.microsoft.com/office/drawing/2014/main" id="{88EE101C-E8E0-78E2-62B9-13FFE8B1C9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190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577">
              <a:extLst>
                <a:ext uri="{FF2B5EF4-FFF2-40B4-BE49-F238E27FC236}">
                  <a16:creationId xmlns:a16="http://schemas.microsoft.com/office/drawing/2014/main" id="{092F2AEE-F12A-1805-AD0F-BDA9353A76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191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Line 578">
              <a:extLst>
                <a:ext uri="{FF2B5EF4-FFF2-40B4-BE49-F238E27FC236}">
                  <a16:creationId xmlns:a16="http://schemas.microsoft.com/office/drawing/2014/main" id="{75820F99-4175-7444-1A62-5C6B787F9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191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579">
              <a:extLst>
                <a:ext uri="{FF2B5EF4-FFF2-40B4-BE49-F238E27FC236}">
                  <a16:creationId xmlns:a16="http://schemas.microsoft.com/office/drawing/2014/main" id="{76026856-2FD1-0A16-037A-0EB017740B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2" y="192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Line 580">
              <a:extLst>
                <a:ext uri="{FF2B5EF4-FFF2-40B4-BE49-F238E27FC236}">
                  <a16:creationId xmlns:a16="http://schemas.microsoft.com/office/drawing/2014/main" id="{C1F694BD-E5F3-3ADD-5835-CB20EA904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4" y="192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Line 581">
              <a:extLst>
                <a:ext uri="{FF2B5EF4-FFF2-40B4-BE49-F238E27FC236}">
                  <a16:creationId xmlns:a16="http://schemas.microsoft.com/office/drawing/2014/main" id="{322D03F7-14DE-B357-FE87-397F1A2E4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4" y="193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Line 582">
              <a:extLst>
                <a:ext uri="{FF2B5EF4-FFF2-40B4-BE49-F238E27FC236}">
                  <a16:creationId xmlns:a16="http://schemas.microsoft.com/office/drawing/2014/main" id="{E63B0859-8CC5-5D4E-2D0D-B2D9D3C25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193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Line 583">
              <a:extLst>
                <a:ext uri="{FF2B5EF4-FFF2-40B4-BE49-F238E27FC236}">
                  <a16:creationId xmlns:a16="http://schemas.microsoft.com/office/drawing/2014/main" id="{3D454537-EB72-BB74-1D0C-244A890E2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6" y="194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Line 584">
              <a:extLst>
                <a:ext uri="{FF2B5EF4-FFF2-40B4-BE49-F238E27FC236}">
                  <a16:creationId xmlns:a16="http://schemas.microsoft.com/office/drawing/2014/main" id="{9983CF5B-3ED0-014F-BD50-EE9243EFF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194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Line 585">
              <a:extLst>
                <a:ext uri="{FF2B5EF4-FFF2-40B4-BE49-F238E27FC236}">
                  <a16:creationId xmlns:a16="http://schemas.microsoft.com/office/drawing/2014/main" id="{39F2AEEB-35D2-967D-C8FF-BF32A0A314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195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Line 586">
              <a:extLst>
                <a:ext uri="{FF2B5EF4-FFF2-40B4-BE49-F238E27FC236}">
                  <a16:creationId xmlns:a16="http://schemas.microsoft.com/office/drawing/2014/main" id="{A1025CC6-2C16-F3AB-BFE2-D8A02D5AA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95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Line 587">
              <a:extLst>
                <a:ext uri="{FF2B5EF4-FFF2-40B4-BE49-F238E27FC236}">
                  <a16:creationId xmlns:a16="http://schemas.microsoft.com/office/drawing/2014/main" id="{6FD77071-36A6-FA79-E627-F7EECBBB9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1" y="195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Line 588">
              <a:extLst>
                <a:ext uri="{FF2B5EF4-FFF2-40B4-BE49-F238E27FC236}">
                  <a16:creationId xmlns:a16="http://schemas.microsoft.com/office/drawing/2014/main" id="{DF378643-7BDD-FF5B-CF67-3BF755FB72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1" y="197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Line 589">
              <a:extLst>
                <a:ext uri="{FF2B5EF4-FFF2-40B4-BE49-F238E27FC236}">
                  <a16:creationId xmlns:a16="http://schemas.microsoft.com/office/drawing/2014/main" id="{861FF10A-C12B-EA6E-7775-1D86087A3E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" y="19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Line 590">
              <a:extLst>
                <a:ext uri="{FF2B5EF4-FFF2-40B4-BE49-F238E27FC236}">
                  <a16:creationId xmlns:a16="http://schemas.microsoft.com/office/drawing/2014/main" id="{AFC002D4-40ED-9BCB-2128-BE05B7284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" y="198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Line 591">
              <a:extLst>
                <a:ext uri="{FF2B5EF4-FFF2-40B4-BE49-F238E27FC236}">
                  <a16:creationId xmlns:a16="http://schemas.microsoft.com/office/drawing/2014/main" id="{A25359C4-0A53-2334-8A1C-E5D6921FE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4" y="198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Line 592">
              <a:extLst>
                <a:ext uri="{FF2B5EF4-FFF2-40B4-BE49-F238E27FC236}">
                  <a16:creationId xmlns:a16="http://schemas.microsoft.com/office/drawing/2014/main" id="{FB31E0B6-14EF-0056-84C4-FCE16DF1AB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4" y="199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Line 593">
              <a:extLst>
                <a:ext uri="{FF2B5EF4-FFF2-40B4-BE49-F238E27FC236}">
                  <a16:creationId xmlns:a16="http://schemas.microsoft.com/office/drawing/2014/main" id="{975A90E7-055D-B463-3870-8DBC92977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6" y="199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Line 594">
              <a:extLst>
                <a:ext uri="{FF2B5EF4-FFF2-40B4-BE49-F238E27FC236}">
                  <a16:creationId xmlns:a16="http://schemas.microsoft.com/office/drawing/2014/main" id="{F8155DDC-E8C9-77C0-7E9B-524FBD49A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6" y="200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Line 595">
              <a:extLst>
                <a:ext uri="{FF2B5EF4-FFF2-40B4-BE49-F238E27FC236}">
                  <a16:creationId xmlns:a16="http://schemas.microsoft.com/office/drawing/2014/main" id="{A590A6C5-D2B7-1CDE-1A90-683A130A6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200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Line 596">
              <a:extLst>
                <a:ext uri="{FF2B5EF4-FFF2-40B4-BE49-F238E27FC236}">
                  <a16:creationId xmlns:a16="http://schemas.microsoft.com/office/drawing/2014/main" id="{A6B2C62F-7834-9E13-4F0A-075714842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7" y="20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Line 597">
              <a:extLst>
                <a:ext uri="{FF2B5EF4-FFF2-40B4-BE49-F238E27FC236}">
                  <a16:creationId xmlns:a16="http://schemas.microsoft.com/office/drawing/2014/main" id="{9538AF26-8320-C2D9-58E7-2B7FE77E4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9" y="20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Line 598">
              <a:extLst>
                <a:ext uri="{FF2B5EF4-FFF2-40B4-BE49-F238E27FC236}">
                  <a16:creationId xmlns:a16="http://schemas.microsoft.com/office/drawing/2014/main" id="{CDCC90B2-49F9-EC48-A682-A7DD1D6FF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201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Line 599">
              <a:extLst>
                <a:ext uri="{FF2B5EF4-FFF2-40B4-BE49-F238E27FC236}">
                  <a16:creationId xmlns:a16="http://schemas.microsoft.com/office/drawing/2014/main" id="{FB17FB3A-3CB2-AEDA-F60C-31144E8D4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1" y="202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Line 600">
              <a:extLst>
                <a:ext uri="{FF2B5EF4-FFF2-40B4-BE49-F238E27FC236}">
                  <a16:creationId xmlns:a16="http://schemas.microsoft.com/office/drawing/2014/main" id="{D5CFAC7B-913E-BE1D-1DDD-EE9C42D04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2" y="202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Line 601">
              <a:extLst>
                <a:ext uri="{FF2B5EF4-FFF2-40B4-BE49-F238E27FC236}">
                  <a16:creationId xmlns:a16="http://schemas.microsoft.com/office/drawing/2014/main" id="{5641CD28-ECAE-A6CF-3087-03A06A751C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2" y="204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Line 602">
              <a:extLst>
                <a:ext uri="{FF2B5EF4-FFF2-40B4-BE49-F238E27FC236}">
                  <a16:creationId xmlns:a16="http://schemas.microsoft.com/office/drawing/2014/main" id="{AF0561F2-AB83-D5DA-D078-187027A9A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20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Line 603">
              <a:extLst>
                <a:ext uri="{FF2B5EF4-FFF2-40B4-BE49-F238E27FC236}">
                  <a16:creationId xmlns:a16="http://schemas.microsoft.com/office/drawing/2014/main" id="{018DB786-2883-0DE6-4099-17179F1F2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205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Line 604">
              <a:extLst>
                <a:ext uri="{FF2B5EF4-FFF2-40B4-BE49-F238E27FC236}">
                  <a16:creationId xmlns:a16="http://schemas.microsoft.com/office/drawing/2014/main" id="{DF8996F6-641F-9D56-D3C9-3A65AA50F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6" y="205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Line 605">
              <a:extLst>
                <a:ext uri="{FF2B5EF4-FFF2-40B4-BE49-F238E27FC236}">
                  <a16:creationId xmlns:a16="http://schemas.microsoft.com/office/drawing/2014/main" id="{0C533572-66B2-E399-72A5-018E2B53C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6" y="206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Line 606">
              <a:extLst>
                <a:ext uri="{FF2B5EF4-FFF2-40B4-BE49-F238E27FC236}">
                  <a16:creationId xmlns:a16="http://schemas.microsoft.com/office/drawing/2014/main" id="{3D1B0A43-D0A8-54F0-FE35-A6D19679E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8" y="20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08">
            <a:extLst>
              <a:ext uri="{FF2B5EF4-FFF2-40B4-BE49-F238E27FC236}">
                <a16:creationId xmlns:a16="http://schemas.microsoft.com/office/drawing/2014/main" id="{3C2A9BCE-4EDE-B9E2-DFBA-A9D244292D2B}"/>
              </a:ext>
            </a:extLst>
          </p:cNvPr>
          <p:cNvGrpSpPr>
            <a:grpSpLocks/>
          </p:cNvGrpSpPr>
          <p:nvPr/>
        </p:nvGrpSpPr>
        <p:grpSpPr bwMode="auto">
          <a:xfrm>
            <a:off x="4489451" y="3295650"/>
            <a:ext cx="2057400" cy="1649413"/>
            <a:chOff x="2828" y="2076"/>
            <a:chExt cx="1296" cy="1039"/>
          </a:xfrm>
        </p:grpSpPr>
        <p:sp>
          <p:nvSpPr>
            <p:cNvPr id="699" name="Line 608">
              <a:extLst>
                <a:ext uri="{FF2B5EF4-FFF2-40B4-BE49-F238E27FC236}">
                  <a16:creationId xmlns:a16="http://schemas.microsoft.com/office/drawing/2014/main" id="{9B3D4E4E-4FEF-A968-4526-7E1756788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8" y="207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0" name="Line 609">
              <a:extLst>
                <a:ext uri="{FF2B5EF4-FFF2-40B4-BE49-F238E27FC236}">
                  <a16:creationId xmlns:a16="http://schemas.microsoft.com/office/drawing/2014/main" id="{20165ED0-9C18-40EF-B591-3FD7F94CB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" y="207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1" name="Line 610">
              <a:extLst>
                <a:ext uri="{FF2B5EF4-FFF2-40B4-BE49-F238E27FC236}">
                  <a16:creationId xmlns:a16="http://schemas.microsoft.com/office/drawing/2014/main" id="{257A5E21-03D5-3270-CC56-9D501A447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" y="208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2" name="Line 611">
              <a:extLst>
                <a:ext uri="{FF2B5EF4-FFF2-40B4-BE49-F238E27FC236}">
                  <a16:creationId xmlns:a16="http://schemas.microsoft.com/office/drawing/2014/main" id="{F93FA3E5-21D2-7A18-A86D-F0C172D9F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1" y="208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3" name="Line 612">
              <a:extLst>
                <a:ext uri="{FF2B5EF4-FFF2-40B4-BE49-F238E27FC236}">
                  <a16:creationId xmlns:a16="http://schemas.microsoft.com/office/drawing/2014/main" id="{8C65CE6E-705C-A271-ADFF-3622ED5349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0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4" name="Line 613">
              <a:extLst>
                <a:ext uri="{FF2B5EF4-FFF2-40B4-BE49-F238E27FC236}">
                  <a16:creationId xmlns:a16="http://schemas.microsoft.com/office/drawing/2014/main" id="{B3931FAD-C004-2007-F466-3EFFD0C1E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09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5" name="Line 614">
              <a:extLst>
                <a:ext uri="{FF2B5EF4-FFF2-40B4-BE49-F238E27FC236}">
                  <a16:creationId xmlns:a16="http://schemas.microsoft.com/office/drawing/2014/main" id="{D2C76B62-2720-C48C-1CC0-89A0A345B0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" y="20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" name="Line 615">
              <a:extLst>
                <a:ext uri="{FF2B5EF4-FFF2-40B4-BE49-F238E27FC236}">
                  <a16:creationId xmlns:a16="http://schemas.microsoft.com/office/drawing/2014/main" id="{8CDBFAEB-02B1-E939-4B45-6AF900DA20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4" y="211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" name="Line 616">
              <a:extLst>
                <a:ext uri="{FF2B5EF4-FFF2-40B4-BE49-F238E27FC236}">
                  <a16:creationId xmlns:a16="http://schemas.microsoft.com/office/drawing/2014/main" id="{25F28661-0014-7373-F3AB-A78680FC9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21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8" name="Line 617">
              <a:extLst>
                <a:ext uri="{FF2B5EF4-FFF2-40B4-BE49-F238E27FC236}">
                  <a16:creationId xmlns:a16="http://schemas.microsoft.com/office/drawing/2014/main" id="{7961534F-0102-DF84-314D-1DBE26E4A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212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9" name="Line 618">
              <a:extLst>
                <a:ext uri="{FF2B5EF4-FFF2-40B4-BE49-F238E27FC236}">
                  <a16:creationId xmlns:a16="http://schemas.microsoft.com/office/drawing/2014/main" id="{B20766C9-41A0-7ACB-6C38-C4B3E2C69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8" y="21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" name="Line 619">
              <a:extLst>
                <a:ext uri="{FF2B5EF4-FFF2-40B4-BE49-F238E27FC236}">
                  <a16:creationId xmlns:a16="http://schemas.microsoft.com/office/drawing/2014/main" id="{41250362-6C67-7096-E40E-BEFAFC1639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8" y="213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1" name="Line 620">
              <a:extLst>
                <a:ext uri="{FF2B5EF4-FFF2-40B4-BE49-F238E27FC236}">
                  <a16:creationId xmlns:a16="http://schemas.microsoft.com/office/drawing/2014/main" id="{4B0575A3-6BCA-F96D-3CA1-3C8F57028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21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2" name="Line 621">
              <a:extLst>
                <a:ext uri="{FF2B5EF4-FFF2-40B4-BE49-F238E27FC236}">
                  <a16:creationId xmlns:a16="http://schemas.microsoft.com/office/drawing/2014/main" id="{675D89D2-952A-AD47-F491-C9A4625DCF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9" y="214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3" name="Line 622">
              <a:extLst>
                <a:ext uri="{FF2B5EF4-FFF2-40B4-BE49-F238E27FC236}">
                  <a16:creationId xmlns:a16="http://schemas.microsoft.com/office/drawing/2014/main" id="{2038552C-CF78-8B9C-9F6E-5AF0379CC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14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4" name="Line 623">
              <a:extLst>
                <a:ext uri="{FF2B5EF4-FFF2-40B4-BE49-F238E27FC236}">
                  <a16:creationId xmlns:a16="http://schemas.microsoft.com/office/drawing/2014/main" id="{5A35EEE8-5C02-9E1D-2345-A6AC8098E4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2" y="21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5" name="Line 624">
              <a:extLst>
                <a:ext uri="{FF2B5EF4-FFF2-40B4-BE49-F238E27FC236}">
                  <a16:creationId xmlns:a16="http://schemas.microsoft.com/office/drawing/2014/main" id="{4AFF3B32-960E-B23B-A338-7D05DF4A8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2" y="215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" name="Line 625">
              <a:extLst>
                <a:ext uri="{FF2B5EF4-FFF2-40B4-BE49-F238E27FC236}">
                  <a16:creationId xmlns:a16="http://schemas.microsoft.com/office/drawing/2014/main" id="{AD6A8249-BFCB-C609-2725-4CB4C5CAFB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21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" name="Line 626">
              <a:extLst>
                <a:ext uri="{FF2B5EF4-FFF2-40B4-BE49-F238E27FC236}">
                  <a16:creationId xmlns:a16="http://schemas.microsoft.com/office/drawing/2014/main" id="{9BEBE141-C0D5-10B3-1451-60D71CB957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216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8" name="Line 627">
              <a:extLst>
                <a:ext uri="{FF2B5EF4-FFF2-40B4-BE49-F238E27FC236}">
                  <a16:creationId xmlns:a16="http://schemas.microsoft.com/office/drawing/2014/main" id="{334DE905-B9BB-665F-5E09-CB1DC1876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6" y="21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9" name="Line 628">
              <a:extLst>
                <a:ext uri="{FF2B5EF4-FFF2-40B4-BE49-F238E27FC236}">
                  <a16:creationId xmlns:a16="http://schemas.microsoft.com/office/drawing/2014/main" id="{53613E1C-D0BA-618D-378B-2C8B02051E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6" y="218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0" name="Line 629">
              <a:extLst>
                <a:ext uri="{FF2B5EF4-FFF2-40B4-BE49-F238E27FC236}">
                  <a16:creationId xmlns:a16="http://schemas.microsoft.com/office/drawing/2014/main" id="{448C53BF-1388-65EB-5155-ADBA431F12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1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1" name="Line 630">
              <a:extLst>
                <a:ext uri="{FF2B5EF4-FFF2-40B4-BE49-F238E27FC236}">
                  <a16:creationId xmlns:a16="http://schemas.microsoft.com/office/drawing/2014/main" id="{F0C1FE32-0BD9-05E7-9E96-53D7D95020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1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2" name="Line 631">
              <a:extLst>
                <a:ext uri="{FF2B5EF4-FFF2-40B4-BE49-F238E27FC236}">
                  <a16:creationId xmlns:a16="http://schemas.microsoft.com/office/drawing/2014/main" id="{D714AD99-B63C-A8AC-21EC-F62FAE0D6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9" y="21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3" name="Line 632">
              <a:extLst>
                <a:ext uri="{FF2B5EF4-FFF2-40B4-BE49-F238E27FC236}">
                  <a16:creationId xmlns:a16="http://schemas.microsoft.com/office/drawing/2014/main" id="{88EFBF80-EE53-A625-7C39-A6201498F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9" y="220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4" name="Line 633">
              <a:extLst>
                <a:ext uri="{FF2B5EF4-FFF2-40B4-BE49-F238E27FC236}">
                  <a16:creationId xmlns:a16="http://schemas.microsoft.com/office/drawing/2014/main" id="{74FFF3F5-0182-9D30-221C-F6F86BB3E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1" y="220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5" name="Line 634">
              <a:extLst>
                <a:ext uri="{FF2B5EF4-FFF2-40B4-BE49-F238E27FC236}">
                  <a16:creationId xmlns:a16="http://schemas.microsoft.com/office/drawing/2014/main" id="{032BF837-2242-8482-C2E4-C26DC0D801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" y="22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6" name="Line 635">
              <a:extLst>
                <a:ext uri="{FF2B5EF4-FFF2-40B4-BE49-F238E27FC236}">
                  <a16:creationId xmlns:a16="http://schemas.microsoft.com/office/drawing/2014/main" id="{2B4BC54C-7DA9-AD5C-2BAB-87DA0DAD6B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" y="221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" name="Line 636">
              <a:extLst>
                <a:ext uri="{FF2B5EF4-FFF2-40B4-BE49-F238E27FC236}">
                  <a16:creationId xmlns:a16="http://schemas.microsoft.com/office/drawing/2014/main" id="{5B766926-4BD6-2908-A598-DA9350114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4" y="22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8" name="Line 637">
              <a:extLst>
                <a:ext uri="{FF2B5EF4-FFF2-40B4-BE49-F238E27FC236}">
                  <a16:creationId xmlns:a16="http://schemas.microsoft.com/office/drawing/2014/main" id="{1647EFE5-264E-7B6C-5527-DB74EFADD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4" y="222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9" name="Line 638">
              <a:extLst>
                <a:ext uri="{FF2B5EF4-FFF2-40B4-BE49-F238E27FC236}">
                  <a16:creationId xmlns:a16="http://schemas.microsoft.com/office/drawing/2014/main" id="{D52F6F7C-6DA2-9E11-B4C6-A1EE1E436D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6" y="22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0" name="Line 639">
              <a:extLst>
                <a:ext uri="{FF2B5EF4-FFF2-40B4-BE49-F238E27FC236}">
                  <a16:creationId xmlns:a16="http://schemas.microsoft.com/office/drawing/2014/main" id="{EEC673E5-93EA-5E09-6EE1-27DDDF0151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6" y="223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1" name="Line 640">
              <a:extLst>
                <a:ext uri="{FF2B5EF4-FFF2-40B4-BE49-F238E27FC236}">
                  <a16:creationId xmlns:a16="http://schemas.microsoft.com/office/drawing/2014/main" id="{7CDDEE41-1CBF-2B8B-AC9A-DDDF3AB7F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22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2" name="Line 641">
              <a:extLst>
                <a:ext uri="{FF2B5EF4-FFF2-40B4-BE49-F238E27FC236}">
                  <a16:creationId xmlns:a16="http://schemas.microsoft.com/office/drawing/2014/main" id="{E349C8EE-F806-C0B2-6949-3309418EF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225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3" name="Line 642">
              <a:extLst>
                <a:ext uri="{FF2B5EF4-FFF2-40B4-BE49-F238E27FC236}">
                  <a16:creationId xmlns:a16="http://schemas.microsoft.com/office/drawing/2014/main" id="{5CD9E1EC-EE01-E1AE-CE8D-A16021224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22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4" name="Line 643">
              <a:extLst>
                <a:ext uri="{FF2B5EF4-FFF2-40B4-BE49-F238E27FC236}">
                  <a16:creationId xmlns:a16="http://schemas.microsoft.com/office/drawing/2014/main" id="{C724E579-B48C-0E72-7250-4BCAC121F7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226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5" name="Line 644">
              <a:extLst>
                <a:ext uri="{FF2B5EF4-FFF2-40B4-BE49-F238E27FC236}">
                  <a16:creationId xmlns:a16="http://schemas.microsoft.com/office/drawing/2014/main" id="{B1B3C66F-6C01-3008-F67C-1BE75EFBB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2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6" name="Line 645">
              <a:extLst>
                <a:ext uri="{FF2B5EF4-FFF2-40B4-BE49-F238E27FC236}">
                  <a16:creationId xmlns:a16="http://schemas.microsoft.com/office/drawing/2014/main" id="{FA58683E-D19D-6157-5D00-B4E299DBD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27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" name="Line 646">
              <a:extLst>
                <a:ext uri="{FF2B5EF4-FFF2-40B4-BE49-F238E27FC236}">
                  <a16:creationId xmlns:a16="http://schemas.microsoft.com/office/drawing/2014/main" id="{55542E2B-EA72-B7C9-79C9-8BF84CBB17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3" y="227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8" name="Line 647">
              <a:extLst>
                <a:ext uri="{FF2B5EF4-FFF2-40B4-BE49-F238E27FC236}">
                  <a16:creationId xmlns:a16="http://schemas.microsoft.com/office/drawing/2014/main" id="{E6A0099A-FF68-048D-979C-AA1B13F3C3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227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9" name="Line 648">
              <a:extLst>
                <a:ext uri="{FF2B5EF4-FFF2-40B4-BE49-F238E27FC236}">
                  <a16:creationId xmlns:a16="http://schemas.microsoft.com/office/drawing/2014/main" id="{03333497-F218-FD08-37BC-7303BEC3E5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228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0" name="Line 649">
              <a:extLst>
                <a:ext uri="{FF2B5EF4-FFF2-40B4-BE49-F238E27FC236}">
                  <a16:creationId xmlns:a16="http://schemas.microsoft.com/office/drawing/2014/main" id="{C4C7FAEC-1E5C-FCCF-C3A4-0743A0D69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6" y="22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1" name="Line 650">
              <a:extLst>
                <a:ext uri="{FF2B5EF4-FFF2-40B4-BE49-F238E27FC236}">
                  <a16:creationId xmlns:a16="http://schemas.microsoft.com/office/drawing/2014/main" id="{70356D54-D928-5863-0D63-ED3B5812BC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6" y="229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2" name="Line 651">
              <a:extLst>
                <a:ext uri="{FF2B5EF4-FFF2-40B4-BE49-F238E27FC236}">
                  <a16:creationId xmlns:a16="http://schemas.microsoft.com/office/drawing/2014/main" id="{45E825AB-9AC5-1F2C-4B0A-C6C402934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8" y="22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3" name="Line 652">
              <a:extLst>
                <a:ext uri="{FF2B5EF4-FFF2-40B4-BE49-F238E27FC236}">
                  <a16:creationId xmlns:a16="http://schemas.microsoft.com/office/drawing/2014/main" id="{165A91DD-A4EB-071C-85D5-F98C15DEC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8" y="230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4" name="Line 653">
              <a:extLst>
                <a:ext uri="{FF2B5EF4-FFF2-40B4-BE49-F238E27FC236}">
                  <a16:creationId xmlns:a16="http://schemas.microsoft.com/office/drawing/2014/main" id="{85550C72-1519-E1F8-D888-76809AE0C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5" name="Line 654">
              <a:extLst>
                <a:ext uri="{FF2B5EF4-FFF2-40B4-BE49-F238E27FC236}">
                  <a16:creationId xmlns:a16="http://schemas.microsoft.com/office/drawing/2014/main" id="{F4C3F330-69E4-0FBD-4EFD-77E322762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2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6" name="Line 655">
              <a:extLst>
                <a:ext uri="{FF2B5EF4-FFF2-40B4-BE49-F238E27FC236}">
                  <a16:creationId xmlns:a16="http://schemas.microsoft.com/office/drawing/2014/main" id="{FABB33A5-12F0-A4C9-31B3-6E1DBCBA5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1" y="23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" name="Line 656">
              <a:extLst>
                <a:ext uri="{FF2B5EF4-FFF2-40B4-BE49-F238E27FC236}">
                  <a16:creationId xmlns:a16="http://schemas.microsoft.com/office/drawing/2014/main" id="{9EEB328A-076F-3104-6100-182475EE15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1" y="233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" name="Line 657">
              <a:extLst>
                <a:ext uri="{FF2B5EF4-FFF2-40B4-BE49-F238E27FC236}">
                  <a16:creationId xmlns:a16="http://schemas.microsoft.com/office/drawing/2014/main" id="{AD46ED76-A5F8-A760-8A84-FF57C9733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3" y="233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9" name="Line 658">
              <a:extLst>
                <a:ext uri="{FF2B5EF4-FFF2-40B4-BE49-F238E27FC236}">
                  <a16:creationId xmlns:a16="http://schemas.microsoft.com/office/drawing/2014/main" id="{F2D872FA-72F6-DD93-EC25-1F30D2358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233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0" name="Line 659">
              <a:extLst>
                <a:ext uri="{FF2B5EF4-FFF2-40B4-BE49-F238E27FC236}">
                  <a16:creationId xmlns:a16="http://schemas.microsoft.com/office/drawing/2014/main" id="{F789E97D-EDC4-3ED7-6C41-DF1549DE5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234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1" name="Line 660">
              <a:extLst>
                <a:ext uri="{FF2B5EF4-FFF2-40B4-BE49-F238E27FC236}">
                  <a16:creationId xmlns:a16="http://schemas.microsoft.com/office/drawing/2014/main" id="{80D63DE3-24EE-FFD1-FFF8-B69543DC1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6" y="234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2" name="Line 661">
              <a:extLst>
                <a:ext uri="{FF2B5EF4-FFF2-40B4-BE49-F238E27FC236}">
                  <a16:creationId xmlns:a16="http://schemas.microsoft.com/office/drawing/2014/main" id="{BE07C89F-C7B9-CD8E-7D65-A709F5A9C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6" y="235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3" name="Line 662">
              <a:extLst>
                <a:ext uri="{FF2B5EF4-FFF2-40B4-BE49-F238E27FC236}">
                  <a16:creationId xmlns:a16="http://schemas.microsoft.com/office/drawing/2014/main" id="{2D8F8B19-B0F2-5BDD-189A-86282078B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23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4" name="Line 663">
              <a:extLst>
                <a:ext uri="{FF2B5EF4-FFF2-40B4-BE49-F238E27FC236}">
                  <a16:creationId xmlns:a16="http://schemas.microsoft.com/office/drawing/2014/main" id="{4D8D8346-E26E-64E9-F69B-43BE2A75B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8" y="236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5" name="Line 664">
              <a:extLst>
                <a:ext uri="{FF2B5EF4-FFF2-40B4-BE49-F238E27FC236}">
                  <a16:creationId xmlns:a16="http://schemas.microsoft.com/office/drawing/2014/main" id="{726F6177-D3A5-41AA-F7A0-8BD9F8734F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0" y="23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6" name="Line 665">
              <a:extLst>
                <a:ext uri="{FF2B5EF4-FFF2-40B4-BE49-F238E27FC236}">
                  <a16:creationId xmlns:a16="http://schemas.microsoft.com/office/drawing/2014/main" id="{9CFAF65C-CA8D-9BE6-0570-D9E6DAC3F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0" y="237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" name="Line 666">
              <a:extLst>
                <a:ext uri="{FF2B5EF4-FFF2-40B4-BE49-F238E27FC236}">
                  <a16:creationId xmlns:a16="http://schemas.microsoft.com/office/drawing/2014/main" id="{B94EF0E9-F517-BE3C-72D4-25978A3CF9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" y="23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" name="Line 667">
              <a:extLst>
                <a:ext uri="{FF2B5EF4-FFF2-40B4-BE49-F238E27FC236}">
                  <a16:creationId xmlns:a16="http://schemas.microsoft.com/office/drawing/2014/main" id="{1E3B07E1-B87D-2164-1509-0E6C5148B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1" y="239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9" name="Line 668">
              <a:extLst>
                <a:ext uri="{FF2B5EF4-FFF2-40B4-BE49-F238E27FC236}">
                  <a16:creationId xmlns:a16="http://schemas.microsoft.com/office/drawing/2014/main" id="{CA0AC54B-062E-6DA2-3772-D0AAC1E35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3" y="239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0" name="Line 669">
              <a:extLst>
                <a:ext uri="{FF2B5EF4-FFF2-40B4-BE49-F238E27FC236}">
                  <a16:creationId xmlns:a16="http://schemas.microsoft.com/office/drawing/2014/main" id="{43CCAC36-4DD2-3900-67F5-D7F0B00C1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23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1" name="Line 670">
              <a:extLst>
                <a:ext uri="{FF2B5EF4-FFF2-40B4-BE49-F238E27FC236}">
                  <a16:creationId xmlns:a16="http://schemas.microsoft.com/office/drawing/2014/main" id="{640CCAD9-E988-DA40-F621-D6ED83A0FE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240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2" name="Line 671">
              <a:extLst>
                <a:ext uri="{FF2B5EF4-FFF2-40B4-BE49-F238E27FC236}">
                  <a16:creationId xmlns:a16="http://schemas.microsoft.com/office/drawing/2014/main" id="{337022C5-EFC0-C395-159C-EA9BB571FD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24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3" name="Line 672">
              <a:extLst>
                <a:ext uri="{FF2B5EF4-FFF2-40B4-BE49-F238E27FC236}">
                  <a16:creationId xmlns:a16="http://schemas.microsoft.com/office/drawing/2014/main" id="{A2CD5B72-2228-93EE-C2C8-BED7FF42DF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241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4" name="Line 673">
              <a:extLst>
                <a:ext uri="{FF2B5EF4-FFF2-40B4-BE49-F238E27FC236}">
                  <a16:creationId xmlns:a16="http://schemas.microsoft.com/office/drawing/2014/main" id="{E59D8D82-E71A-914B-97B9-5846037BAC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8" y="24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5" name="Line 674">
              <a:extLst>
                <a:ext uri="{FF2B5EF4-FFF2-40B4-BE49-F238E27FC236}">
                  <a16:creationId xmlns:a16="http://schemas.microsoft.com/office/drawing/2014/main" id="{584FA0BE-E97C-E867-1CE7-F7D1384A4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8" y="242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6" name="Line 675">
              <a:extLst>
                <a:ext uri="{FF2B5EF4-FFF2-40B4-BE49-F238E27FC236}">
                  <a16:creationId xmlns:a16="http://schemas.microsoft.com/office/drawing/2014/main" id="{4A97221A-A479-E83D-08EB-C54B56D6CE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0" y="24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7" name="Line 676">
              <a:extLst>
                <a:ext uri="{FF2B5EF4-FFF2-40B4-BE49-F238E27FC236}">
                  <a16:creationId xmlns:a16="http://schemas.microsoft.com/office/drawing/2014/main" id="{CCF7FF8D-368F-A0C8-0CC9-B8C01767ED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0" y="2438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8" name="Line 677">
              <a:extLst>
                <a:ext uri="{FF2B5EF4-FFF2-40B4-BE49-F238E27FC236}">
                  <a16:creationId xmlns:a16="http://schemas.microsoft.com/office/drawing/2014/main" id="{557D193B-4E32-DF4E-C011-674562E27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1" y="24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9" name="Line 678">
              <a:extLst>
                <a:ext uri="{FF2B5EF4-FFF2-40B4-BE49-F238E27FC236}">
                  <a16:creationId xmlns:a16="http://schemas.microsoft.com/office/drawing/2014/main" id="{134BBB1A-2DF2-5F79-2759-1178494618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1" y="245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0" name="Line 679">
              <a:extLst>
                <a:ext uri="{FF2B5EF4-FFF2-40B4-BE49-F238E27FC236}">
                  <a16:creationId xmlns:a16="http://schemas.microsoft.com/office/drawing/2014/main" id="{AE58E5CD-E1C7-D23F-F8C9-2A76AE914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3" y="24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1" name="Line 680">
              <a:extLst>
                <a:ext uri="{FF2B5EF4-FFF2-40B4-BE49-F238E27FC236}">
                  <a16:creationId xmlns:a16="http://schemas.microsoft.com/office/drawing/2014/main" id="{7877D390-201C-A422-21E4-693EC3049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3" y="246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2" name="Line 681">
              <a:extLst>
                <a:ext uri="{FF2B5EF4-FFF2-40B4-BE49-F238E27FC236}">
                  <a16:creationId xmlns:a16="http://schemas.microsoft.com/office/drawing/2014/main" id="{C2C42987-81B9-07C3-00A0-C60F573DCD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5" y="246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3" name="Line 682">
              <a:extLst>
                <a:ext uri="{FF2B5EF4-FFF2-40B4-BE49-F238E27FC236}">
                  <a16:creationId xmlns:a16="http://schemas.microsoft.com/office/drawing/2014/main" id="{8B43E609-2FD3-5940-86BC-DCC8AAC86D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6" y="24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4" name="Line 683">
              <a:extLst>
                <a:ext uri="{FF2B5EF4-FFF2-40B4-BE49-F238E27FC236}">
                  <a16:creationId xmlns:a16="http://schemas.microsoft.com/office/drawing/2014/main" id="{4013545F-9D41-E9E9-2D03-CDC2263A4A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6" y="247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5" name="Line 684">
              <a:extLst>
                <a:ext uri="{FF2B5EF4-FFF2-40B4-BE49-F238E27FC236}">
                  <a16:creationId xmlns:a16="http://schemas.microsoft.com/office/drawing/2014/main" id="{19FD810B-78BC-C1EE-FF66-8623359239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24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6" name="Line 685">
              <a:extLst>
                <a:ext uri="{FF2B5EF4-FFF2-40B4-BE49-F238E27FC236}">
                  <a16:creationId xmlns:a16="http://schemas.microsoft.com/office/drawing/2014/main" id="{5EE960D8-736B-CC97-7CB3-75228BED8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248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7" name="Line 686">
              <a:extLst>
                <a:ext uri="{FF2B5EF4-FFF2-40B4-BE49-F238E27FC236}">
                  <a16:creationId xmlns:a16="http://schemas.microsoft.com/office/drawing/2014/main" id="{DCA12EFD-2AD6-76B0-53B6-3A01EFB6E0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0" y="24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" name="Line 687">
              <a:extLst>
                <a:ext uri="{FF2B5EF4-FFF2-40B4-BE49-F238E27FC236}">
                  <a16:creationId xmlns:a16="http://schemas.microsoft.com/office/drawing/2014/main" id="{F483CAB0-EAEE-43B3-CD78-8EE38CF169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0" y="249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9" name="Line 688">
              <a:extLst>
                <a:ext uri="{FF2B5EF4-FFF2-40B4-BE49-F238E27FC236}">
                  <a16:creationId xmlns:a16="http://schemas.microsoft.com/office/drawing/2014/main" id="{344E329C-C07B-9F9B-C2F0-3C69D8EB7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" y="24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0" name="Line 689">
              <a:extLst>
                <a:ext uri="{FF2B5EF4-FFF2-40B4-BE49-F238E27FC236}">
                  <a16:creationId xmlns:a16="http://schemas.microsoft.com/office/drawing/2014/main" id="{5F2C4069-A190-BBAE-F17A-41879119B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" y="250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1" name="Line 690">
              <a:extLst>
                <a:ext uri="{FF2B5EF4-FFF2-40B4-BE49-F238E27FC236}">
                  <a16:creationId xmlns:a16="http://schemas.microsoft.com/office/drawing/2014/main" id="{74B653A2-6367-083F-02B8-E5E85C96A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5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" name="Line 691">
              <a:extLst>
                <a:ext uri="{FF2B5EF4-FFF2-40B4-BE49-F238E27FC236}">
                  <a16:creationId xmlns:a16="http://schemas.microsoft.com/office/drawing/2014/main" id="{009A4970-198F-6288-CE4B-02BBD2812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52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3" name="Line 692">
              <a:extLst>
                <a:ext uri="{FF2B5EF4-FFF2-40B4-BE49-F238E27FC236}">
                  <a16:creationId xmlns:a16="http://schemas.microsoft.com/office/drawing/2014/main" id="{29DC4E8C-F024-8594-9482-FB338EC85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5" y="252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4" name="Line 693">
              <a:extLst>
                <a:ext uri="{FF2B5EF4-FFF2-40B4-BE49-F238E27FC236}">
                  <a16:creationId xmlns:a16="http://schemas.microsoft.com/office/drawing/2014/main" id="{895D75C6-9E4C-0AA8-FB0B-12DDC62F25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25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5" name="Line 694">
              <a:extLst>
                <a:ext uri="{FF2B5EF4-FFF2-40B4-BE49-F238E27FC236}">
                  <a16:creationId xmlns:a16="http://schemas.microsoft.com/office/drawing/2014/main" id="{5E07C90C-55A9-D3A7-747C-CAA47D3D9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253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6" name="Line 695">
              <a:extLst>
                <a:ext uri="{FF2B5EF4-FFF2-40B4-BE49-F238E27FC236}">
                  <a16:creationId xmlns:a16="http://schemas.microsoft.com/office/drawing/2014/main" id="{734341AD-0E18-A6A3-528F-8C626D7D15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8" y="25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7" name="Line 696">
              <a:extLst>
                <a:ext uri="{FF2B5EF4-FFF2-40B4-BE49-F238E27FC236}">
                  <a16:creationId xmlns:a16="http://schemas.microsoft.com/office/drawing/2014/main" id="{FCBBE07B-B41A-F10B-1A33-CE12F5BF6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8" y="254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" name="Line 697">
              <a:extLst>
                <a:ext uri="{FF2B5EF4-FFF2-40B4-BE49-F238E27FC236}">
                  <a16:creationId xmlns:a16="http://schemas.microsoft.com/office/drawing/2014/main" id="{FD93E21F-3B08-0344-B5B6-D5B2E9A0DB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25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9" name="Line 698">
              <a:extLst>
                <a:ext uri="{FF2B5EF4-FFF2-40B4-BE49-F238E27FC236}">
                  <a16:creationId xmlns:a16="http://schemas.microsoft.com/office/drawing/2014/main" id="{F853C0B2-7F47-445D-0E5F-94773FDE8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255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0" name="Line 699">
              <a:extLst>
                <a:ext uri="{FF2B5EF4-FFF2-40B4-BE49-F238E27FC236}">
                  <a16:creationId xmlns:a16="http://schemas.microsoft.com/office/drawing/2014/main" id="{96FEC433-1385-1326-4EA5-7391AC917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5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1" name="Line 700">
              <a:extLst>
                <a:ext uri="{FF2B5EF4-FFF2-40B4-BE49-F238E27FC236}">
                  <a16:creationId xmlns:a16="http://schemas.microsoft.com/office/drawing/2014/main" id="{E0F3B103-5F3C-AFD8-F81F-EA4156DED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1" y="256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2" name="Line 701">
              <a:extLst>
                <a:ext uri="{FF2B5EF4-FFF2-40B4-BE49-F238E27FC236}">
                  <a16:creationId xmlns:a16="http://schemas.microsoft.com/office/drawing/2014/main" id="{A0A3CB51-D9D4-49ED-0C84-D394554764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256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3" name="Line 702">
              <a:extLst>
                <a:ext uri="{FF2B5EF4-FFF2-40B4-BE49-F238E27FC236}">
                  <a16:creationId xmlns:a16="http://schemas.microsoft.com/office/drawing/2014/main" id="{4D24D8E4-A33E-5383-E7A5-D6E961091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257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4" name="Line 703">
              <a:extLst>
                <a:ext uri="{FF2B5EF4-FFF2-40B4-BE49-F238E27FC236}">
                  <a16:creationId xmlns:a16="http://schemas.microsoft.com/office/drawing/2014/main" id="{F36D8135-0C52-C46E-A192-26922C92AF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5" y="2578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5" name="Line 704">
              <a:extLst>
                <a:ext uri="{FF2B5EF4-FFF2-40B4-BE49-F238E27FC236}">
                  <a16:creationId xmlns:a16="http://schemas.microsoft.com/office/drawing/2014/main" id="{CDE0C6D1-F1FA-6763-6422-B13B3B98C2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" y="25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6" name="Line 705">
              <a:extLst>
                <a:ext uri="{FF2B5EF4-FFF2-40B4-BE49-F238E27FC236}">
                  <a16:creationId xmlns:a16="http://schemas.microsoft.com/office/drawing/2014/main" id="{13D90D16-D6B3-5F51-BE8C-550051FAC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" y="259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7" name="Line 706">
              <a:extLst>
                <a:ext uri="{FF2B5EF4-FFF2-40B4-BE49-F238E27FC236}">
                  <a16:creationId xmlns:a16="http://schemas.microsoft.com/office/drawing/2014/main" id="{940A1F9E-2409-1665-26E9-F0486C04D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25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" name="Line 707">
              <a:extLst>
                <a:ext uri="{FF2B5EF4-FFF2-40B4-BE49-F238E27FC236}">
                  <a16:creationId xmlns:a16="http://schemas.microsoft.com/office/drawing/2014/main" id="{FDC1EBE5-79C2-F710-E1B0-17C994F95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260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" name="Line 708">
              <a:extLst>
                <a:ext uri="{FF2B5EF4-FFF2-40B4-BE49-F238E27FC236}">
                  <a16:creationId xmlns:a16="http://schemas.microsoft.com/office/drawing/2014/main" id="{9C85DCE5-CEB3-8366-8986-2291B82177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26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0" name="Line 709">
              <a:extLst>
                <a:ext uri="{FF2B5EF4-FFF2-40B4-BE49-F238E27FC236}">
                  <a16:creationId xmlns:a16="http://schemas.microsoft.com/office/drawing/2014/main" id="{0D34084D-773C-6781-674F-47170C5A94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261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1" name="Line 710">
              <a:extLst>
                <a:ext uri="{FF2B5EF4-FFF2-40B4-BE49-F238E27FC236}">
                  <a16:creationId xmlns:a16="http://schemas.microsoft.com/office/drawing/2014/main" id="{3B9CD30C-5E28-0E3A-BEFA-26F6FD43F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" y="26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2" name="Line 711">
              <a:extLst>
                <a:ext uri="{FF2B5EF4-FFF2-40B4-BE49-F238E27FC236}">
                  <a16:creationId xmlns:a16="http://schemas.microsoft.com/office/drawing/2014/main" id="{7A9BAE74-A7AB-524B-754E-1D624F7E2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" y="262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3" name="Line 712">
              <a:extLst>
                <a:ext uri="{FF2B5EF4-FFF2-40B4-BE49-F238E27FC236}">
                  <a16:creationId xmlns:a16="http://schemas.microsoft.com/office/drawing/2014/main" id="{D83A9552-FC50-2C68-93F2-A8D0B556AB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3" y="262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4" name="Line 713">
              <a:extLst>
                <a:ext uri="{FF2B5EF4-FFF2-40B4-BE49-F238E27FC236}">
                  <a16:creationId xmlns:a16="http://schemas.microsoft.com/office/drawing/2014/main" id="{7874761C-B5F9-842D-71D9-670A824CF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3" y="263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5" name="Line 714">
              <a:extLst>
                <a:ext uri="{FF2B5EF4-FFF2-40B4-BE49-F238E27FC236}">
                  <a16:creationId xmlns:a16="http://schemas.microsoft.com/office/drawing/2014/main" id="{BE66D3CE-193C-B563-55ED-F9CBDB1C1A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5" y="263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6" name="Line 715">
              <a:extLst>
                <a:ext uri="{FF2B5EF4-FFF2-40B4-BE49-F238E27FC236}">
                  <a16:creationId xmlns:a16="http://schemas.microsoft.com/office/drawing/2014/main" id="{3F039FE3-B25B-FAC1-8F18-9A437CC66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6" y="263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7" name="Line 716">
              <a:extLst>
                <a:ext uri="{FF2B5EF4-FFF2-40B4-BE49-F238E27FC236}">
                  <a16:creationId xmlns:a16="http://schemas.microsoft.com/office/drawing/2014/main" id="{EB60760D-83AA-A7EC-6749-01067800A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6" y="264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8" name="Line 717">
              <a:extLst>
                <a:ext uri="{FF2B5EF4-FFF2-40B4-BE49-F238E27FC236}">
                  <a16:creationId xmlns:a16="http://schemas.microsoft.com/office/drawing/2014/main" id="{73FE0645-08D8-0B54-1D53-52723A715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8" y="26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" name="Line 718">
              <a:extLst>
                <a:ext uri="{FF2B5EF4-FFF2-40B4-BE49-F238E27FC236}">
                  <a16:creationId xmlns:a16="http://schemas.microsoft.com/office/drawing/2014/main" id="{66A27DAB-766F-2B4F-CBD1-4E4C61E7A2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8" y="266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0" name="Line 719">
              <a:extLst>
                <a:ext uri="{FF2B5EF4-FFF2-40B4-BE49-F238E27FC236}">
                  <a16:creationId xmlns:a16="http://schemas.microsoft.com/office/drawing/2014/main" id="{C842AC40-25AC-DED2-B138-EF240B113E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0" y="26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1" name="Line 720">
              <a:extLst>
                <a:ext uri="{FF2B5EF4-FFF2-40B4-BE49-F238E27FC236}">
                  <a16:creationId xmlns:a16="http://schemas.microsoft.com/office/drawing/2014/main" id="{8508623A-1007-9EDE-6515-A6FDA9268B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0" y="267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2" name="Line 721">
              <a:extLst>
                <a:ext uri="{FF2B5EF4-FFF2-40B4-BE49-F238E27FC236}">
                  <a16:creationId xmlns:a16="http://schemas.microsoft.com/office/drawing/2014/main" id="{8F329961-276C-A0ED-98EC-01CC9729E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1" y="26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3" name="Line 722">
              <a:extLst>
                <a:ext uri="{FF2B5EF4-FFF2-40B4-BE49-F238E27FC236}">
                  <a16:creationId xmlns:a16="http://schemas.microsoft.com/office/drawing/2014/main" id="{66A0B76F-377A-6992-0C00-340BDD08F8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1" y="268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4" name="Line 723">
              <a:extLst>
                <a:ext uri="{FF2B5EF4-FFF2-40B4-BE49-F238E27FC236}">
                  <a16:creationId xmlns:a16="http://schemas.microsoft.com/office/drawing/2014/main" id="{5499C621-81C2-6BB6-5F18-C7AEA54C3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" y="26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5" name="Line 724">
              <a:extLst>
                <a:ext uri="{FF2B5EF4-FFF2-40B4-BE49-F238E27FC236}">
                  <a16:creationId xmlns:a16="http://schemas.microsoft.com/office/drawing/2014/main" id="{80BB8F6D-A252-F322-1DE2-8C859EAA5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" y="269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" name="Line 725">
              <a:extLst>
                <a:ext uri="{FF2B5EF4-FFF2-40B4-BE49-F238E27FC236}">
                  <a16:creationId xmlns:a16="http://schemas.microsoft.com/office/drawing/2014/main" id="{90761906-9255-ACCC-4482-C70CBE2B8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5" y="269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7" name="Line 726">
              <a:extLst>
                <a:ext uri="{FF2B5EF4-FFF2-40B4-BE49-F238E27FC236}">
                  <a16:creationId xmlns:a16="http://schemas.microsoft.com/office/drawing/2014/main" id="{D767B209-53C0-BC7F-96F0-BFE870A85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7" y="26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8" name="Line 727">
              <a:extLst>
                <a:ext uri="{FF2B5EF4-FFF2-40B4-BE49-F238E27FC236}">
                  <a16:creationId xmlns:a16="http://schemas.microsoft.com/office/drawing/2014/main" id="{5C99D2A8-C9A7-0BA1-8B3E-4BCCA6F623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7" y="270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" name="Line 728">
              <a:extLst>
                <a:ext uri="{FF2B5EF4-FFF2-40B4-BE49-F238E27FC236}">
                  <a16:creationId xmlns:a16="http://schemas.microsoft.com/office/drawing/2014/main" id="{6FC1E079-25F1-CE6E-ADE6-5C7C771939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8" y="27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" name="Line 729">
              <a:extLst>
                <a:ext uri="{FF2B5EF4-FFF2-40B4-BE49-F238E27FC236}">
                  <a16:creationId xmlns:a16="http://schemas.microsoft.com/office/drawing/2014/main" id="{A04646F8-4AC6-44D9-1362-12CB78C41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8" y="2718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" name="Line 730">
              <a:extLst>
                <a:ext uri="{FF2B5EF4-FFF2-40B4-BE49-F238E27FC236}">
                  <a16:creationId xmlns:a16="http://schemas.microsoft.com/office/drawing/2014/main" id="{5B739478-A0C8-6ABE-B792-E8609D02B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0" y="27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2" name="Line 731">
              <a:extLst>
                <a:ext uri="{FF2B5EF4-FFF2-40B4-BE49-F238E27FC236}">
                  <a16:creationId xmlns:a16="http://schemas.microsoft.com/office/drawing/2014/main" id="{E2C55BAF-4D91-AF05-6D62-069648ABC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0" y="273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3" name="Line 732">
              <a:extLst>
                <a:ext uri="{FF2B5EF4-FFF2-40B4-BE49-F238E27FC236}">
                  <a16:creationId xmlns:a16="http://schemas.microsoft.com/office/drawing/2014/main" id="{A08AC2E9-9DE8-6E3E-FC01-13F84E9EC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1" y="273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4" name="Line 733">
              <a:extLst>
                <a:ext uri="{FF2B5EF4-FFF2-40B4-BE49-F238E27FC236}">
                  <a16:creationId xmlns:a16="http://schemas.microsoft.com/office/drawing/2014/main" id="{D003DB6E-C1A3-E992-E477-B2DD986AD1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1" y="274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5" name="Line 734">
              <a:extLst>
                <a:ext uri="{FF2B5EF4-FFF2-40B4-BE49-F238E27FC236}">
                  <a16:creationId xmlns:a16="http://schemas.microsoft.com/office/drawing/2014/main" id="{3D3978C4-0F76-7DB9-3B7A-AA9863E7A1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274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6" name="Line 735">
              <a:extLst>
                <a:ext uri="{FF2B5EF4-FFF2-40B4-BE49-F238E27FC236}">
                  <a16:creationId xmlns:a16="http://schemas.microsoft.com/office/drawing/2014/main" id="{2B61C175-6053-0F39-CD72-019007023A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275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7" name="Line 736">
              <a:extLst>
                <a:ext uri="{FF2B5EF4-FFF2-40B4-BE49-F238E27FC236}">
                  <a16:creationId xmlns:a16="http://schemas.microsoft.com/office/drawing/2014/main" id="{7CA2D858-F6DD-6CB7-BF2D-FBC5B86F81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5" y="275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8" name="Line 737">
              <a:extLst>
                <a:ext uri="{FF2B5EF4-FFF2-40B4-BE49-F238E27FC236}">
                  <a16:creationId xmlns:a16="http://schemas.microsoft.com/office/drawing/2014/main" id="{5CAA38D2-5690-C748-9227-6E22E9FACB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" y="27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" name="Line 738">
              <a:extLst>
                <a:ext uri="{FF2B5EF4-FFF2-40B4-BE49-F238E27FC236}">
                  <a16:creationId xmlns:a16="http://schemas.microsoft.com/office/drawing/2014/main" id="{8627D831-9AAF-0B73-9CA8-657F4A1A0D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" y="276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0" name="Line 739">
              <a:extLst>
                <a:ext uri="{FF2B5EF4-FFF2-40B4-BE49-F238E27FC236}">
                  <a16:creationId xmlns:a16="http://schemas.microsoft.com/office/drawing/2014/main" id="{1660DE83-C971-FAD2-EB21-0E56A4F0C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27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1" name="Line 740">
              <a:extLst>
                <a:ext uri="{FF2B5EF4-FFF2-40B4-BE49-F238E27FC236}">
                  <a16:creationId xmlns:a16="http://schemas.microsoft.com/office/drawing/2014/main" id="{5EBDBBEE-06AF-3583-1053-26FA9DE6D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" y="277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2" name="Line 741">
              <a:extLst>
                <a:ext uri="{FF2B5EF4-FFF2-40B4-BE49-F238E27FC236}">
                  <a16:creationId xmlns:a16="http://schemas.microsoft.com/office/drawing/2014/main" id="{E0838649-A6CD-2FF4-A750-B429F3B0B8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0" y="27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3" name="Line 742">
              <a:extLst>
                <a:ext uri="{FF2B5EF4-FFF2-40B4-BE49-F238E27FC236}">
                  <a16:creationId xmlns:a16="http://schemas.microsoft.com/office/drawing/2014/main" id="{31CB1646-D445-4438-5EE4-C7C0B779A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0" y="2788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4" name="Line 743">
              <a:extLst>
                <a:ext uri="{FF2B5EF4-FFF2-40B4-BE49-F238E27FC236}">
                  <a16:creationId xmlns:a16="http://schemas.microsoft.com/office/drawing/2014/main" id="{BF1B6D1F-9C42-37D7-36E1-A73B57EB2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1" y="27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5" name="Line 744">
              <a:extLst>
                <a:ext uri="{FF2B5EF4-FFF2-40B4-BE49-F238E27FC236}">
                  <a16:creationId xmlns:a16="http://schemas.microsoft.com/office/drawing/2014/main" id="{7CFBE5C1-24F4-5E74-ED84-C647180F3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1" y="280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" name="Line 745">
              <a:extLst>
                <a:ext uri="{FF2B5EF4-FFF2-40B4-BE49-F238E27FC236}">
                  <a16:creationId xmlns:a16="http://schemas.microsoft.com/office/drawing/2014/main" id="{DBCC918B-0AC6-D883-D34F-528164CA2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80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7" name="Line 746">
              <a:extLst>
                <a:ext uri="{FF2B5EF4-FFF2-40B4-BE49-F238E27FC236}">
                  <a16:creationId xmlns:a16="http://schemas.microsoft.com/office/drawing/2014/main" id="{742D8626-A12F-D019-827F-622CD9CB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81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8" name="Line 747">
              <a:extLst>
                <a:ext uri="{FF2B5EF4-FFF2-40B4-BE49-F238E27FC236}">
                  <a16:creationId xmlns:a16="http://schemas.microsoft.com/office/drawing/2014/main" id="{02D09485-23D9-EFBF-F28B-82687558C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5" y="281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9" name="Line 748">
              <a:extLst>
                <a:ext uri="{FF2B5EF4-FFF2-40B4-BE49-F238E27FC236}">
                  <a16:creationId xmlns:a16="http://schemas.microsoft.com/office/drawing/2014/main" id="{DAEDA46F-6079-B4BA-CE36-C93DB12C6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7" y="281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0" name="Line 749">
              <a:extLst>
                <a:ext uri="{FF2B5EF4-FFF2-40B4-BE49-F238E27FC236}">
                  <a16:creationId xmlns:a16="http://schemas.microsoft.com/office/drawing/2014/main" id="{29B62D5E-A905-D809-0820-8F7AEB95B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7" y="282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1" name="Line 750">
              <a:extLst>
                <a:ext uri="{FF2B5EF4-FFF2-40B4-BE49-F238E27FC236}">
                  <a16:creationId xmlns:a16="http://schemas.microsoft.com/office/drawing/2014/main" id="{AC40CDE0-A171-D861-C4B7-29F686DAAF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8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2" name="Line 751">
              <a:extLst>
                <a:ext uri="{FF2B5EF4-FFF2-40B4-BE49-F238E27FC236}">
                  <a16:creationId xmlns:a16="http://schemas.microsoft.com/office/drawing/2014/main" id="{3BEF260E-549B-9355-EA58-34FB697A8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83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3" name="Line 752">
              <a:extLst>
                <a:ext uri="{FF2B5EF4-FFF2-40B4-BE49-F238E27FC236}">
                  <a16:creationId xmlns:a16="http://schemas.microsoft.com/office/drawing/2014/main" id="{A5AE6AF9-FDBA-2548-027E-FE556F1A3D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28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4" name="Line 753">
              <a:extLst>
                <a:ext uri="{FF2B5EF4-FFF2-40B4-BE49-F238E27FC236}">
                  <a16:creationId xmlns:a16="http://schemas.microsoft.com/office/drawing/2014/main" id="{C09C2BE9-E119-E06E-6387-C071CCBBD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284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5" name="Line 754">
              <a:extLst>
                <a:ext uri="{FF2B5EF4-FFF2-40B4-BE49-F238E27FC236}">
                  <a16:creationId xmlns:a16="http://schemas.microsoft.com/office/drawing/2014/main" id="{6E0CC18B-BDD0-0E3E-3F59-C09AD6BC04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284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6" name="Line 755">
              <a:extLst>
                <a:ext uri="{FF2B5EF4-FFF2-40B4-BE49-F238E27FC236}">
                  <a16:creationId xmlns:a16="http://schemas.microsoft.com/office/drawing/2014/main" id="{E10E49F9-603E-2DFE-A179-64E5622AF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2" y="285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7" name="Line 756">
              <a:extLst>
                <a:ext uri="{FF2B5EF4-FFF2-40B4-BE49-F238E27FC236}">
                  <a16:creationId xmlns:a16="http://schemas.microsoft.com/office/drawing/2014/main" id="{397C21D7-48E3-CC6D-EBB3-7CA272D36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3" y="285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8" name="Line 757">
              <a:extLst>
                <a:ext uri="{FF2B5EF4-FFF2-40B4-BE49-F238E27FC236}">
                  <a16:creationId xmlns:a16="http://schemas.microsoft.com/office/drawing/2014/main" id="{0253429A-26A3-3A4B-05C5-0A1B858135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3" y="287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9" name="Line 758">
              <a:extLst>
                <a:ext uri="{FF2B5EF4-FFF2-40B4-BE49-F238E27FC236}">
                  <a16:creationId xmlns:a16="http://schemas.microsoft.com/office/drawing/2014/main" id="{1C92E10A-5C3C-1CF1-CB9F-B57E27249C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5" y="287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0" name="Line 759">
              <a:extLst>
                <a:ext uri="{FF2B5EF4-FFF2-40B4-BE49-F238E27FC236}">
                  <a16:creationId xmlns:a16="http://schemas.microsoft.com/office/drawing/2014/main" id="{396651AE-1165-18DB-9A31-0751DBAC5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7" y="28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1" name="Line 760">
              <a:extLst>
                <a:ext uri="{FF2B5EF4-FFF2-40B4-BE49-F238E27FC236}">
                  <a16:creationId xmlns:a16="http://schemas.microsoft.com/office/drawing/2014/main" id="{A5D09465-9D1A-C24C-4223-97AA161F4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7" y="288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2" name="Line 761">
              <a:extLst>
                <a:ext uri="{FF2B5EF4-FFF2-40B4-BE49-F238E27FC236}">
                  <a16:creationId xmlns:a16="http://schemas.microsoft.com/office/drawing/2014/main" id="{97BC2B1D-A584-91A4-DC07-9C792BDAB3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28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3" name="Line 762">
              <a:extLst>
                <a:ext uri="{FF2B5EF4-FFF2-40B4-BE49-F238E27FC236}">
                  <a16:creationId xmlns:a16="http://schemas.microsoft.com/office/drawing/2014/main" id="{E06A0AFF-A871-6586-C61D-62DDFCA7A9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289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4" name="Line 763">
              <a:extLst>
                <a:ext uri="{FF2B5EF4-FFF2-40B4-BE49-F238E27FC236}">
                  <a16:creationId xmlns:a16="http://schemas.microsoft.com/office/drawing/2014/main" id="{6E35A078-DF2B-E46F-CFC0-D4EB2EE56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8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5" name="Line 764">
              <a:extLst>
                <a:ext uri="{FF2B5EF4-FFF2-40B4-BE49-F238E27FC236}">
                  <a16:creationId xmlns:a16="http://schemas.microsoft.com/office/drawing/2014/main" id="{EE6DAC6B-527F-9746-A99C-BDD17FAED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90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6" name="Line 765">
              <a:extLst>
                <a:ext uri="{FF2B5EF4-FFF2-40B4-BE49-F238E27FC236}">
                  <a16:creationId xmlns:a16="http://schemas.microsoft.com/office/drawing/2014/main" id="{7B79B317-F67E-1895-7BBE-EC2636C64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" y="29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7" name="Line 766">
              <a:extLst>
                <a:ext uri="{FF2B5EF4-FFF2-40B4-BE49-F238E27FC236}">
                  <a16:creationId xmlns:a16="http://schemas.microsoft.com/office/drawing/2014/main" id="{95CB8929-3464-7BE8-1C6E-8BBA4BCE3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" y="291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8" name="Line 767">
              <a:extLst>
                <a:ext uri="{FF2B5EF4-FFF2-40B4-BE49-F238E27FC236}">
                  <a16:creationId xmlns:a16="http://schemas.microsoft.com/office/drawing/2014/main" id="{9DA2854E-D056-BF27-1618-61DC98E79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291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9" name="Line 768">
              <a:extLst>
                <a:ext uri="{FF2B5EF4-FFF2-40B4-BE49-F238E27FC236}">
                  <a16:creationId xmlns:a16="http://schemas.microsoft.com/office/drawing/2014/main" id="{352954F1-2D22-D0C4-88BF-C831DE8B1B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5" y="291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0" name="Line 769">
              <a:extLst>
                <a:ext uri="{FF2B5EF4-FFF2-40B4-BE49-F238E27FC236}">
                  <a16:creationId xmlns:a16="http://schemas.microsoft.com/office/drawing/2014/main" id="{F2EE4E91-C6FF-5E82-59B6-642342EE5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5" y="292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1" name="Line 770">
              <a:extLst>
                <a:ext uri="{FF2B5EF4-FFF2-40B4-BE49-F238E27FC236}">
                  <a16:creationId xmlns:a16="http://schemas.microsoft.com/office/drawing/2014/main" id="{19A6B737-6F8A-4A91-B1AE-A8D02E2BAA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292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2" name="Line 771">
              <a:extLst>
                <a:ext uri="{FF2B5EF4-FFF2-40B4-BE49-F238E27FC236}">
                  <a16:creationId xmlns:a16="http://schemas.microsoft.com/office/drawing/2014/main" id="{26274213-A8A2-A84B-9077-142784BD61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294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3" name="Line 772">
              <a:extLst>
                <a:ext uri="{FF2B5EF4-FFF2-40B4-BE49-F238E27FC236}">
                  <a16:creationId xmlns:a16="http://schemas.microsoft.com/office/drawing/2014/main" id="{992B481C-2BD0-1D40-788E-6FCEFA514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9" y="29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4" name="Line 773">
              <a:extLst>
                <a:ext uri="{FF2B5EF4-FFF2-40B4-BE49-F238E27FC236}">
                  <a16:creationId xmlns:a16="http://schemas.microsoft.com/office/drawing/2014/main" id="{3275A45E-CD36-E5D1-A2D4-792EDE106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9" y="295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5" name="Line 774">
              <a:extLst>
                <a:ext uri="{FF2B5EF4-FFF2-40B4-BE49-F238E27FC236}">
                  <a16:creationId xmlns:a16="http://schemas.microsoft.com/office/drawing/2014/main" id="{AC1F278F-70CD-4E06-632D-155D7F3E8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0" y="29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6" name="Line 775">
              <a:extLst>
                <a:ext uri="{FF2B5EF4-FFF2-40B4-BE49-F238E27FC236}">
                  <a16:creationId xmlns:a16="http://schemas.microsoft.com/office/drawing/2014/main" id="{C330AA76-CD07-BD24-EC5F-D5806C42E5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0" y="2963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7" name="Line 776">
              <a:extLst>
                <a:ext uri="{FF2B5EF4-FFF2-40B4-BE49-F238E27FC236}">
                  <a16:creationId xmlns:a16="http://schemas.microsoft.com/office/drawing/2014/main" id="{747D7F9C-68A9-FE03-246F-AD4AEB0C1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2" y="296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8" name="Line 777">
              <a:extLst>
                <a:ext uri="{FF2B5EF4-FFF2-40B4-BE49-F238E27FC236}">
                  <a16:creationId xmlns:a16="http://schemas.microsoft.com/office/drawing/2014/main" id="{8F2020B7-84E5-3B06-40D3-F84BDF14F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" y="29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9" name="Line 778">
              <a:extLst>
                <a:ext uri="{FF2B5EF4-FFF2-40B4-BE49-F238E27FC236}">
                  <a16:creationId xmlns:a16="http://schemas.microsoft.com/office/drawing/2014/main" id="{FCB013ED-7B16-44F2-44D2-59E71BB23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3" y="297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" name="Line 779">
              <a:extLst>
                <a:ext uri="{FF2B5EF4-FFF2-40B4-BE49-F238E27FC236}">
                  <a16:creationId xmlns:a16="http://schemas.microsoft.com/office/drawing/2014/main" id="{0DD8B5F1-44D9-5395-9CC6-EBC89CF369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" y="297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1" name="Line 780">
              <a:extLst>
                <a:ext uri="{FF2B5EF4-FFF2-40B4-BE49-F238E27FC236}">
                  <a16:creationId xmlns:a16="http://schemas.microsoft.com/office/drawing/2014/main" id="{E4CE8FEF-1BF9-805E-0B94-35437FAAA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5" y="298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2" name="Line 781">
              <a:extLst>
                <a:ext uri="{FF2B5EF4-FFF2-40B4-BE49-F238E27FC236}">
                  <a16:creationId xmlns:a16="http://schemas.microsoft.com/office/drawing/2014/main" id="{7E538ED1-D84B-097B-6F1D-1FCA88CC2C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29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3" name="Line 782">
              <a:extLst>
                <a:ext uri="{FF2B5EF4-FFF2-40B4-BE49-F238E27FC236}">
                  <a16:creationId xmlns:a16="http://schemas.microsoft.com/office/drawing/2014/main" id="{DAF48C23-A061-70D4-86F6-9DFA8760F9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299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4" name="Line 783">
              <a:extLst>
                <a:ext uri="{FF2B5EF4-FFF2-40B4-BE49-F238E27FC236}">
                  <a16:creationId xmlns:a16="http://schemas.microsoft.com/office/drawing/2014/main" id="{F0745003-09EC-43AA-F40C-63F6365AF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9" y="299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5" name="Line 784">
              <a:extLst>
                <a:ext uri="{FF2B5EF4-FFF2-40B4-BE49-F238E27FC236}">
                  <a16:creationId xmlns:a16="http://schemas.microsoft.com/office/drawing/2014/main" id="{D37FDC88-7F08-C2E5-F5B0-B084F9045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99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6" name="Line 785">
              <a:extLst>
                <a:ext uri="{FF2B5EF4-FFF2-40B4-BE49-F238E27FC236}">
                  <a16:creationId xmlns:a16="http://schemas.microsoft.com/office/drawing/2014/main" id="{F76C57D4-E326-35F2-CBC3-F3D1875CD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3010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7" name="Line 786">
              <a:extLst>
                <a:ext uri="{FF2B5EF4-FFF2-40B4-BE49-F238E27FC236}">
                  <a16:creationId xmlns:a16="http://schemas.microsoft.com/office/drawing/2014/main" id="{773A1E72-57CF-CC55-F62D-D0B84467A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2" y="301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8" name="Line 787">
              <a:extLst>
                <a:ext uri="{FF2B5EF4-FFF2-40B4-BE49-F238E27FC236}">
                  <a16:creationId xmlns:a16="http://schemas.microsoft.com/office/drawing/2014/main" id="{48E2B65B-E364-C7C0-6608-E577333FC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2" y="302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9" name="Line 788">
              <a:extLst>
                <a:ext uri="{FF2B5EF4-FFF2-40B4-BE49-F238E27FC236}">
                  <a16:creationId xmlns:a16="http://schemas.microsoft.com/office/drawing/2014/main" id="{03334E28-E221-88B0-E012-5F1C08596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3" y="302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0" name="Line 789">
              <a:extLst>
                <a:ext uri="{FF2B5EF4-FFF2-40B4-BE49-F238E27FC236}">
                  <a16:creationId xmlns:a16="http://schemas.microsoft.com/office/drawing/2014/main" id="{E61F80FD-E5B8-5AED-3241-34D4A9967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3" y="303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1" name="Line 790">
              <a:extLst>
                <a:ext uri="{FF2B5EF4-FFF2-40B4-BE49-F238E27FC236}">
                  <a16:creationId xmlns:a16="http://schemas.microsoft.com/office/drawing/2014/main" id="{77126351-D24D-6BA5-D27C-FCDD2FE3E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5" y="303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2" name="Line 791">
              <a:extLst>
                <a:ext uri="{FF2B5EF4-FFF2-40B4-BE49-F238E27FC236}">
                  <a16:creationId xmlns:a16="http://schemas.microsoft.com/office/drawing/2014/main" id="{D27B69B4-3A59-C789-09EA-D8609FE09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7" y="303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3" name="Line 792">
              <a:extLst>
                <a:ext uri="{FF2B5EF4-FFF2-40B4-BE49-F238E27FC236}">
                  <a16:creationId xmlns:a16="http://schemas.microsoft.com/office/drawing/2014/main" id="{80EA0635-7A57-F4B0-9714-09DE03C02C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7" y="304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4" name="Line 793">
              <a:extLst>
                <a:ext uri="{FF2B5EF4-FFF2-40B4-BE49-F238E27FC236}">
                  <a16:creationId xmlns:a16="http://schemas.microsoft.com/office/drawing/2014/main" id="{FE4E5F62-832E-CB29-9015-8EE3C59DF9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9" y="304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5" name="Line 794">
              <a:extLst>
                <a:ext uri="{FF2B5EF4-FFF2-40B4-BE49-F238E27FC236}">
                  <a16:creationId xmlns:a16="http://schemas.microsoft.com/office/drawing/2014/main" id="{15E7974E-F4B2-982D-B4F0-554F968F51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9" y="305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6" name="Line 795">
              <a:extLst>
                <a:ext uri="{FF2B5EF4-FFF2-40B4-BE49-F238E27FC236}">
                  <a16:creationId xmlns:a16="http://schemas.microsoft.com/office/drawing/2014/main" id="{4DD02B70-CB39-7837-B121-2492CF752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0" y="305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7" name="Line 796">
              <a:extLst>
                <a:ext uri="{FF2B5EF4-FFF2-40B4-BE49-F238E27FC236}">
                  <a16:creationId xmlns:a16="http://schemas.microsoft.com/office/drawing/2014/main" id="{8125BBF5-5052-AFB4-BD73-AFD01ACA3C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2" y="305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8" name="Line 797">
              <a:extLst>
                <a:ext uri="{FF2B5EF4-FFF2-40B4-BE49-F238E27FC236}">
                  <a16:creationId xmlns:a16="http://schemas.microsoft.com/office/drawing/2014/main" id="{662BD804-59B9-D86C-9D8B-B6BE77179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2" y="306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9" name="Line 798">
              <a:extLst>
                <a:ext uri="{FF2B5EF4-FFF2-40B4-BE49-F238E27FC236}">
                  <a16:creationId xmlns:a16="http://schemas.microsoft.com/office/drawing/2014/main" id="{9D6786C8-6D70-6030-8249-FC08D2493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4" y="306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" name="Line 799">
              <a:extLst>
                <a:ext uri="{FF2B5EF4-FFF2-40B4-BE49-F238E27FC236}">
                  <a16:creationId xmlns:a16="http://schemas.microsoft.com/office/drawing/2014/main" id="{D82B7FF9-0939-107D-6E72-BBD9D0AAE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4" y="3080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1" name="Line 800">
              <a:extLst>
                <a:ext uri="{FF2B5EF4-FFF2-40B4-BE49-F238E27FC236}">
                  <a16:creationId xmlns:a16="http://schemas.microsoft.com/office/drawing/2014/main" id="{ACC357F5-1F5D-757D-9C26-48B9918FB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5" y="308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" name="Line 801">
              <a:extLst>
                <a:ext uri="{FF2B5EF4-FFF2-40B4-BE49-F238E27FC236}">
                  <a16:creationId xmlns:a16="http://schemas.microsoft.com/office/drawing/2014/main" id="{D3B27D35-2F21-9255-7911-D81F02B6D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5" y="309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3" name="Line 802">
              <a:extLst>
                <a:ext uri="{FF2B5EF4-FFF2-40B4-BE49-F238E27FC236}">
                  <a16:creationId xmlns:a16="http://schemas.microsoft.com/office/drawing/2014/main" id="{D3659ACA-66BD-B091-BA99-110E0321B3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7" y="309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4" name="Line 803">
              <a:extLst>
                <a:ext uri="{FF2B5EF4-FFF2-40B4-BE49-F238E27FC236}">
                  <a16:creationId xmlns:a16="http://schemas.microsoft.com/office/drawing/2014/main" id="{00371D08-A5BD-A10A-D3E0-DF4153826F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9" y="309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5" name="Line 804">
              <a:extLst>
                <a:ext uri="{FF2B5EF4-FFF2-40B4-BE49-F238E27FC236}">
                  <a16:creationId xmlns:a16="http://schemas.microsoft.com/office/drawing/2014/main" id="{80F7E4D1-57FC-4BC1-9D35-E30D65F5F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9" y="310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6" name="Line 805">
              <a:extLst>
                <a:ext uri="{FF2B5EF4-FFF2-40B4-BE49-F238E27FC236}">
                  <a16:creationId xmlns:a16="http://schemas.microsoft.com/office/drawing/2014/main" id="{7AEFE740-D9FD-5F0B-B096-9086CF912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0" y="310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7" name="Line 806">
              <a:extLst>
                <a:ext uri="{FF2B5EF4-FFF2-40B4-BE49-F238E27FC236}">
                  <a16:creationId xmlns:a16="http://schemas.microsoft.com/office/drawing/2014/main" id="{216D5423-16FE-B9CD-CE1C-B5D13C5BD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2" y="310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8" name="Line 807">
              <a:extLst>
                <a:ext uri="{FF2B5EF4-FFF2-40B4-BE49-F238E27FC236}">
                  <a16:creationId xmlns:a16="http://schemas.microsoft.com/office/drawing/2014/main" id="{770CFB85-EEE1-ED07-74E9-1B839FDCD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2" y="311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009">
            <a:extLst>
              <a:ext uri="{FF2B5EF4-FFF2-40B4-BE49-F238E27FC236}">
                <a16:creationId xmlns:a16="http://schemas.microsoft.com/office/drawing/2014/main" id="{2011A86D-67D8-86F0-AB1F-997FBD4A02DB}"/>
              </a:ext>
            </a:extLst>
          </p:cNvPr>
          <p:cNvGrpSpPr>
            <a:grpSpLocks/>
          </p:cNvGrpSpPr>
          <p:nvPr/>
        </p:nvGrpSpPr>
        <p:grpSpPr bwMode="auto">
          <a:xfrm>
            <a:off x="6546851" y="1905000"/>
            <a:ext cx="444500" cy="3151188"/>
            <a:chOff x="4124" y="1200"/>
            <a:chExt cx="280" cy="1985"/>
          </a:xfrm>
        </p:grpSpPr>
        <p:sp>
          <p:nvSpPr>
            <p:cNvPr id="499" name="Line 809">
              <a:extLst>
                <a:ext uri="{FF2B5EF4-FFF2-40B4-BE49-F238E27FC236}">
                  <a16:creationId xmlns:a16="http://schemas.microsoft.com/office/drawing/2014/main" id="{3DA3A5A7-D09F-43E0-296A-976D40EA1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4" y="311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" name="Line 810">
              <a:extLst>
                <a:ext uri="{FF2B5EF4-FFF2-40B4-BE49-F238E27FC236}">
                  <a16:creationId xmlns:a16="http://schemas.microsoft.com/office/drawing/2014/main" id="{A3C5DF89-646D-ADA2-BD4F-32A719126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5" y="311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" name="Line 811">
              <a:extLst>
                <a:ext uri="{FF2B5EF4-FFF2-40B4-BE49-F238E27FC236}">
                  <a16:creationId xmlns:a16="http://schemas.microsoft.com/office/drawing/2014/main" id="{F8AA9543-9B5F-73C6-4B50-66E678838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5" y="312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" name="Line 812">
              <a:extLst>
                <a:ext uri="{FF2B5EF4-FFF2-40B4-BE49-F238E27FC236}">
                  <a16:creationId xmlns:a16="http://schemas.microsoft.com/office/drawing/2014/main" id="{EF007E4B-277C-0397-08E5-24DA1AA52A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7" y="312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Line 813">
              <a:extLst>
                <a:ext uri="{FF2B5EF4-FFF2-40B4-BE49-F238E27FC236}">
                  <a16:creationId xmlns:a16="http://schemas.microsoft.com/office/drawing/2014/main" id="{A36377EC-21A4-26C4-9EBF-6518A1A09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9" y="312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4" name="Line 814">
              <a:extLst>
                <a:ext uri="{FF2B5EF4-FFF2-40B4-BE49-F238E27FC236}">
                  <a16:creationId xmlns:a16="http://schemas.microsoft.com/office/drawing/2014/main" id="{A9CFD551-2A5A-04D5-ABA9-FB3D5B6A7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9" y="313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" name="Line 815">
              <a:extLst>
                <a:ext uri="{FF2B5EF4-FFF2-40B4-BE49-F238E27FC236}">
                  <a16:creationId xmlns:a16="http://schemas.microsoft.com/office/drawing/2014/main" id="{D64155FB-1C38-9E71-6251-C253B9ACBD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0" y="313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6" name="Line 816">
              <a:extLst>
                <a:ext uri="{FF2B5EF4-FFF2-40B4-BE49-F238E27FC236}">
                  <a16:creationId xmlns:a16="http://schemas.microsoft.com/office/drawing/2014/main" id="{9D8D37D7-96EF-A2F2-A820-82F61BAB48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2" y="31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7" name="Line 817">
              <a:extLst>
                <a:ext uri="{FF2B5EF4-FFF2-40B4-BE49-F238E27FC236}">
                  <a16:creationId xmlns:a16="http://schemas.microsoft.com/office/drawing/2014/main" id="{735D490A-0052-97CC-255C-361DD789C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2" y="315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8" name="Line 818">
              <a:extLst>
                <a:ext uri="{FF2B5EF4-FFF2-40B4-BE49-F238E27FC236}">
                  <a16:creationId xmlns:a16="http://schemas.microsoft.com/office/drawing/2014/main" id="{57AB5695-2BDE-EF95-8FF7-D413C2FBA4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4" y="315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9" name="Line 819">
              <a:extLst>
                <a:ext uri="{FF2B5EF4-FFF2-40B4-BE49-F238E27FC236}">
                  <a16:creationId xmlns:a16="http://schemas.microsoft.com/office/drawing/2014/main" id="{0851A6F8-0D26-EB89-C3BD-20D8E56E7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5" y="315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" name="Line 820">
              <a:extLst>
                <a:ext uri="{FF2B5EF4-FFF2-40B4-BE49-F238E27FC236}">
                  <a16:creationId xmlns:a16="http://schemas.microsoft.com/office/drawing/2014/main" id="{E801B000-A5E0-EB09-D176-89A6053CD7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7" y="315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1" name="Line 821">
              <a:extLst>
                <a:ext uri="{FF2B5EF4-FFF2-40B4-BE49-F238E27FC236}">
                  <a16:creationId xmlns:a16="http://schemas.microsoft.com/office/drawing/2014/main" id="{33378A79-E4FF-AAF9-BFB4-BC1C359E2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7" y="316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" name="Line 822">
              <a:extLst>
                <a:ext uri="{FF2B5EF4-FFF2-40B4-BE49-F238E27FC236}">
                  <a16:creationId xmlns:a16="http://schemas.microsoft.com/office/drawing/2014/main" id="{9B2E5EE5-03B3-870C-9120-1194A8BC1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9" y="316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" name="Line 823">
              <a:extLst>
                <a:ext uri="{FF2B5EF4-FFF2-40B4-BE49-F238E27FC236}">
                  <a16:creationId xmlns:a16="http://schemas.microsoft.com/office/drawing/2014/main" id="{80C61AB7-7C12-6B89-D1E0-ECABD628B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0" y="316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4" name="Line 824">
              <a:extLst>
                <a:ext uri="{FF2B5EF4-FFF2-40B4-BE49-F238E27FC236}">
                  <a16:creationId xmlns:a16="http://schemas.microsoft.com/office/drawing/2014/main" id="{8DB36E19-A42B-DCCF-70B5-DBA0AD66FB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2" y="316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5" name="Line 825">
              <a:extLst>
                <a:ext uri="{FF2B5EF4-FFF2-40B4-BE49-F238E27FC236}">
                  <a16:creationId xmlns:a16="http://schemas.microsoft.com/office/drawing/2014/main" id="{13144DEB-9806-443E-5E79-781878599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2" y="317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" name="Line 826">
              <a:extLst>
                <a:ext uri="{FF2B5EF4-FFF2-40B4-BE49-F238E27FC236}">
                  <a16:creationId xmlns:a16="http://schemas.microsoft.com/office/drawing/2014/main" id="{E0FBDF5D-C213-77A3-F27A-52C5EC508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4" y="317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7" name="Line 827">
              <a:extLst>
                <a:ext uri="{FF2B5EF4-FFF2-40B4-BE49-F238E27FC236}">
                  <a16:creationId xmlns:a16="http://schemas.microsoft.com/office/drawing/2014/main" id="{03B39041-8FC8-4C59-E8DB-DCC85A7B9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5" y="317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8" name="Line 828">
              <a:extLst>
                <a:ext uri="{FF2B5EF4-FFF2-40B4-BE49-F238E27FC236}">
                  <a16:creationId xmlns:a16="http://schemas.microsoft.com/office/drawing/2014/main" id="{FA6A5678-85F1-56C3-5EBA-EC82ED94C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317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9" name="Line 829">
              <a:extLst>
                <a:ext uri="{FF2B5EF4-FFF2-40B4-BE49-F238E27FC236}">
                  <a16:creationId xmlns:a16="http://schemas.microsoft.com/office/drawing/2014/main" id="{BFB27BBB-C29C-213B-1505-148DF539E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318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0" name="Line 830">
              <a:extLst>
                <a:ext uri="{FF2B5EF4-FFF2-40B4-BE49-F238E27FC236}">
                  <a16:creationId xmlns:a16="http://schemas.microsoft.com/office/drawing/2014/main" id="{EA8771BD-CA72-1381-DE8A-CA7A7A384B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9" y="3185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1" name="Line 831">
              <a:extLst>
                <a:ext uri="{FF2B5EF4-FFF2-40B4-BE49-F238E27FC236}">
                  <a16:creationId xmlns:a16="http://schemas.microsoft.com/office/drawing/2014/main" id="{C599D25F-AB20-DA2A-DDAC-D4E581D7E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0" y="318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" name="Line 832">
              <a:extLst>
                <a:ext uri="{FF2B5EF4-FFF2-40B4-BE49-F238E27FC236}">
                  <a16:creationId xmlns:a16="http://schemas.microsoft.com/office/drawing/2014/main" id="{B81CE5F4-E628-1BD7-B552-3C7E1922AB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2" y="317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" name="Line 833">
              <a:extLst>
                <a:ext uri="{FF2B5EF4-FFF2-40B4-BE49-F238E27FC236}">
                  <a16:creationId xmlns:a16="http://schemas.microsoft.com/office/drawing/2014/main" id="{55AA378C-FA10-58F9-2574-FF1A67B7D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2" y="317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4" name="Line 834">
              <a:extLst>
                <a:ext uri="{FF2B5EF4-FFF2-40B4-BE49-F238E27FC236}">
                  <a16:creationId xmlns:a16="http://schemas.microsoft.com/office/drawing/2014/main" id="{F476230E-3536-4D09-611A-C49825440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4" y="317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5" name="Line 835">
              <a:extLst>
                <a:ext uri="{FF2B5EF4-FFF2-40B4-BE49-F238E27FC236}">
                  <a16:creationId xmlns:a16="http://schemas.microsoft.com/office/drawing/2014/main" id="{E3972CE0-D251-90A4-013D-491175FA4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5" y="316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6" name="Line 836">
              <a:extLst>
                <a:ext uri="{FF2B5EF4-FFF2-40B4-BE49-F238E27FC236}">
                  <a16:creationId xmlns:a16="http://schemas.microsoft.com/office/drawing/2014/main" id="{24794B5B-9E17-D126-7C94-34BEC1BCA8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5" y="316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7" name="Line 837">
              <a:extLst>
                <a:ext uri="{FF2B5EF4-FFF2-40B4-BE49-F238E27FC236}">
                  <a16:creationId xmlns:a16="http://schemas.microsoft.com/office/drawing/2014/main" id="{2B2D07AB-A95A-7C4F-F5DA-FC9A7A44A7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7" y="315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8" name="Line 838">
              <a:extLst>
                <a:ext uri="{FF2B5EF4-FFF2-40B4-BE49-F238E27FC236}">
                  <a16:creationId xmlns:a16="http://schemas.microsoft.com/office/drawing/2014/main" id="{A4DD3881-BBDA-0390-3C94-6F45A17776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7" y="315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9" name="Line 839">
              <a:extLst>
                <a:ext uri="{FF2B5EF4-FFF2-40B4-BE49-F238E27FC236}">
                  <a16:creationId xmlns:a16="http://schemas.microsoft.com/office/drawing/2014/main" id="{3A9E86EF-4E93-A4C1-9773-2D032E2AF7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9" y="31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0" name="Line 840">
              <a:extLst>
                <a:ext uri="{FF2B5EF4-FFF2-40B4-BE49-F238E27FC236}">
                  <a16:creationId xmlns:a16="http://schemas.microsoft.com/office/drawing/2014/main" id="{B497B764-24B0-8781-BA43-271CFC1564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9" y="312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1" name="Line 841">
              <a:extLst>
                <a:ext uri="{FF2B5EF4-FFF2-40B4-BE49-F238E27FC236}">
                  <a16:creationId xmlns:a16="http://schemas.microsoft.com/office/drawing/2014/main" id="{812568A7-D136-8316-5C79-FC14D6E0EF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12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" name="Line 842">
              <a:extLst>
                <a:ext uri="{FF2B5EF4-FFF2-40B4-BE49-F238E27FC236}">
                  <a16:creationId xmlns:a16="http://schemas.microsoft.com/office/drawing/2014/main" id="{201DA416-05AD-382F-FAD1-FFD994C466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0" y="311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" name="Line 843">
              <a:extLst>
                <a:ext uri="{FF2B5EF4-FFF2-40B4-BE49-F238E27FC236}">
                  <a16:creationId xmlns:a16="http://schemas.microsoft.com/office/drawing/2014/main" id="{99EF9939-E1B8-A8CB-C5C8-672F2A6D3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0" y="310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4" name="Line 844">
              <a:extLst>
                <a:ext uri="{FF2B5EF4-FFF2-40B4-BE49-F238E27FC236}">
                  <a16:creationId xmlns:a16="http://schemas.microsoft.com/office/drawing/2014/main" id="{6E070322-4C9D-5780-2B7B-DA4719ACC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0" y="309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5" name="Line 845">
              <a:extLst>
                <a:ext uri="{FF2B5EF4-FFF2-40B4-BE49-F238E27FC236}">
                  <a16:creationId xmlns:a16="http://schemas.microsoft.com/office/drawing/2014/main" id="{299F0B28-4FEB-DA93-9B64-E7267235E2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0" y="309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6" name="Line 846">
              <a:extLst>
                <a:ext uri="{FF2B5EF4-FFF2-40B4-BE49-F238E27FC236}">
                  <a16:creationId xmlns:a16="http://schemas.microsoft.com/office/drawing/2014/main" id="{21506F14-340D-9568-0CC1-B4E8DF14E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8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" name="Line 847">
              <a:extLst>
                <a:ext uri="{FF2B5EF4-FFF2-40B4-BE49-F238E27FC236}">
                  <a16:creationId xmlns:a16="http://schemas.microsoft.com/office/drawing/2014/main" id="{9C56E74B-0EB6-470F-77C6-B8792CF6D4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6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" name="Line 848">
              <a:extLst>
                <a:ext uri="{FF2B5EF4-FFF2-40B4-BE49-F238E27FC236}">
                  <a16:creationId xmlns:a16="http://schemas.microsoft.com/office/drawing/2014/main" id="{B2588790-DD6D-E03E-7353-06174730E9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5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" name="Line 849">
              <a:extLst>
                <a:ext uri="{FF2B5EF4-FFF2-40B4-BE49-F238E27FC236}">
                  <a16:creationId xmlns:a16="http://schemas.microsoft.com/office/drawing/2014/main" id="{5CEAAC90-3847-9F0B-F706-0BD3F4EFD3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4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" name="Line 850">
              <a:extLst>
                <a:ext uri="{FF2B5EF4-FFF2-40B4-BE49-F238E27FC236}">
                  <a16:creationId xmlns:a16="http://schemas.microsoft.com/office/drawing/2014/main" id="{AF906FAC-F5CC-2E79-29AA-B7FD45B7AE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3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" name="Line 851">
              <a:extLst>
                <a:ext uri="{FF2B5EF4-FFF2-40B4-BE49-F238E27FC236}">
                  <a16:creationId xmlns:a16="http://schemas.microsoft.com/office/drawing/2014/main" id="{09823E32-2972-541A-5139-A43F5CBE74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2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" name="Line 852">
              <a:extLst>
                <a:ext uri="{FF2B5EF4-FFF2-40B4-BE49-F238E27FC236}">
                  <a16:creationId xmlns:a16="http://schemas.microsoft.com/office/drawing/2014/main" id="{4F08C823-533D-C889-1F7D-F228B8F5FF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01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" name="Line 853">
              <a:extLst>
                <a:ext uri="{FF2B5EF4-FFF2-40B4-BE49-F238E27FC236}">
                  <a16:creationId xmlns:a16="http://schemas.microsoft.com/office/drawing/2014/main" id="{B99AFE2A-A084-AA06-BAED-1BF9B93EFC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9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4" name="Line 854">
              <a:extLst>
                <a:ext uri="{FF2B5EF4-FFF2-40B4-BE49-F238E27FC236}">
                  <a16:creationId xmlns:a16="http://schemas.microsoft.com/office/drawing/2014/main" id="{8691AAA7-A796-2291-DD20-420F181773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5" name="Line 855">
              <a:extLst>
                <a:ext uri="{FF2B5EF4-FFF2-40B4-BE49-F238E27FC236}">
                  <a16:creationId xmlns:a16="http://schemas.microsoft.com/office/drawing/2014/main" id="{39E9509A-9577-14DF-75C3-54F8FAE8C1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7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6" name="Line 856">
              <a:extLst>
                <a:ext uri="{FF2B5EF4-FFF2-40B4-BE49-F238E27FC236}">
                  <a16:creationId xmlns:a16="http://schemas.microsoft.com/office/drawing/2014/main" id="{76978A55-F490-0462-3575-FE83B9F53F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7" name="Line 857">
              <a:extLst>
                <a:ext uri="{FF2B5EF4-FFF2-40B4-BE49-F238E27FC236}">
                  <a16:creationId xmlns:a16="http://schemas.microsoft.com/office/drawing/2014/main" id="{80715715-51A3-D104-CE1A-61864BA9FE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8" name="Line 858">
              <a:extLst>
                <a:ext uri="{FF2B5EF4-FFF2-40B4-BE49-F238E27FC236}">
                  <a16:creationId xmlns:a16="http://schemas.microsoft.com/office/drawing/2014/main" id="{CB5AA056-D8BF-2D34-C8D5-D4088093E9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" name="Line 859">
              <a:extLst>
                <a:ext uri="{FF2B5EF4-FFF2-40B4-BE49-F238E27FC236}">
                  <a16:creationId xmlns:a16="http://schemas.microsoft.com/office/drawing/2014/main" id="{AF69BC8C-FAE6-1BC8-B48A-4258863196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2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" name="Line 860">
              <a:extLst>
                <a:ext uri="{FF2B5EF4-FFF2-40B4-BE49-F238E27FC236}">
                  <a16:creationId xmlns:a16="http://schemas.microsoft.com/office/drawing/2014/main" id="{B48507DF-4996-D4A1-29C8-F86CB3ED3D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1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" name="Line 861">
              <a:extLst>
                <a:ext uri="{FF2B5EF4-FFF2-40B4-BE49-F238E27FC236}">
                  <a16:creationId xmlns:a16="http://schemas.microsoft.com/office/drawing/2014/main" id="{44700631-E7BB-30B9-3414-F14E65B075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9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2" name="Line 862">
              <a:extLst>
                <a:ext uri="{FF2B5EF4-FFF2-40B4-BE49-F238E27FC236}">
                  <a16:creationId xmlns:a16="http://schemas.microsoft.com/office/drawing/2014/main" id="{5169C803-F564-EA82-593B-36AB1EDE1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" name="Line 863">
              <a:extLst>
                <a:ext uri="{FF2B5EF4-FFF2-40B4-BE49-F238E27FC236}">
                  <a16:creationId xmlns:a16="http://schemas.microsoft.com/office/drawing/2014/main" id="{DDE3C64C-921D-D8DB-25D0-FE7C71522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4" name="Line 864">
              <a:extLst>
                <a:ext uri="{FF2B5EF4-FFF2-40B4-BE49-F238E27FC236}">
                  <a16:creationId xmlns:a16="http://schemas.microsoft.com/office/drawing/2014/main" id="{31BE9C53-B5C2-E476-0278-AC7DF3F609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" name="Line 865">
              <a:extLst>
                <a:ext uri="{FF2B5EF4-FFF2-40B4-BE49-F238E27FC236}">
                  <a16:creationId xmlns:a16="http://schemas.microsoft.com/office/drawing/2014/main" id="{91A4CA65-5751-DA1C-CB04-9331DC468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5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" name="Line 866">
              <a:extLst>
                <a:ext uri="{FF2B5EF4-FFF2-40B4-BE49-F238E27FC236}">
                  <a16:creationId xmlns:a16="http://schemas.microsoft.com/office/drawing/2014/main" id="{96CE83CA-C365-588D-4C4A-88F91AED9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4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7" name="Line 867">
              <a:extLst>
                <a:ext uri="{FF2B5EF4-FFF2-40B4-BE49-F238E27FC236}">
                  <a16:creationId xmlns:a16="http://schemas.microsoft.com/office/drawing/2014/main" id="{A762041D-0E02-9AA7-89E6-E0FA26390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8" name="Line 868">
              <a:extLst>
                <a:ext uri="{FF2B5EF4-FFF2-40B4-BE49-F238E27FC236}">
                  <a16:creationId xmlns:a16="http://schemas.microsoft.com/office/drawing/2014/main" id="{DE076573-BF02-E4AD-FF3B-2E6EDF466F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9" name="Line 869">
              <a:extLst>
                <a:ext uri="{FF2B5EF4-FFF2-40B4-BE49-F238E27FC236}">
                  <a16:creationId xmlns:a16="http://schemas.microsoft.com/office/drawing/2014/main" id="{51E3C345-7327-A420-7D84-029CA4FD06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1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0" name="Line 870">
              <a:extLst>
                <a:ext uri="{FF2B5EF4-FFF2-40B4-BE49-F238E27FC236}">
                  <a16:creationId xmlns:a16="http://schemas.microsoft.com/office/drawing/2014/main" id="{8675BB9B-3264-5F62-C272-5CB382424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80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1" name="Line 871">
              <a:extLst>
                <a:ext uri="{FF2B5EF4-FFF2-40B4-BE49-F238E27FC236}">
                  <a16:creationId xmlns:a16="http://schemas.microsoft.com/office/drawing/2014/main" id="{B0CFC284-AE01-E391-A362-1136AB3B42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7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2" name="Line 872">
              <a:extLst>
                <a:ext uri="{FF2B5EF4-FFF2-40B4-BE49-F238E27FC236}">
                  <a16:creationId xmlns:a16="http://schemas.microsoft.com/office/drawing/2014/main" id="{2E307051-6F8E-9098-D39D-0787DEBA7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27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" name="Line 873">
              <a:extLst>
                <a:ext uri="{FF2B5EF4-FFF2-40B4-BE49-F238E27FC236}">
                  <a16:creationId xmlns:a16="http://schemas.microsoft.com/office/drawing/2014/main" id="{A6A452B1-A33D-CF50-9DC2-D68F7B1BEA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277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4" name="Line 874">
              <a:extLst>
                <a:ext uri="{FF2B5EF4-FFF2-40B4-BE49-F238E27FC236}">
                  <a16:creationId xmlns:a16="http://schemas.microsoft.com/office/drawing/2014/main" id="{FB20F2F4-55C7-9537-0406-261683B989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5" name="Line 875">
              <a:extLst>
                <a:ext uri="{FF2B5EF4-FFF2-40B4-BE49-F238E27FC236}">
                  <a16:creationId xmlns:a16="http://schemas.microsoft.com/office/drawing/2014/main" id="{F4AA2BA8-BA3B-EAF2-69DB-B5DCD5E4F2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6" name="Line 876">
              <a:extLst>
                <a:ext uri="{FF2B5EF4-FFF2-40B4-BE49-F238E27FC236}">
                  <a16:creationId xmlns:a16="http://schemas.microsoft.com/office/drawing/2014/main" id="{5A266D2C-ED30-8415-6F54-7B1CC01EB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4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7" name="Line 877">
              <a:extLst>
                <a:ext uri="{FF2B5EF4-FFF2-40B4-BE49-F238E27FC236}">
                  <a16:creationId xmlns:a16="http://schemas.microsoft.com/office/drawing/2014/main" id="{3310D361-7523-B5B8-4F96-D3736A71CB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3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" name="Line 878">
              <a:extLst>
                <a:ext uri="{FF2B5EF4-FFF2-40B4-BE49-F238E27FC236}">
                  <a16:creationId xmlns:a16="http://schemas.microsoft.com/office/drawing/2014/main" id="{67D62168-0346-109E-0C20-F5DD773DE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9" name="Line 879">
              <a:extLst>
                <a:ext uri="{FF2B5EF4-FFF2-40B4-BE49-F238E27FC236}">
                  <a16:creationId xmlns:a16="http://schemas.microsoft.com/office/drawing/2014/main" id="{BC4FD397-4301-45CD-3228-84E2BA1A2E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7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0" name="Line 880">
              <a:extLst>
                <a:ext uri="{FF2B5EF4-FFF2-40B4-BE49-F238E27FC236}">
                  <a16:creationId xmlns:a16="http://schemas.microsoft.com/office/drawing/2014/main" id="{C7E45AD7-F4E1-2512-F83E-BA793BB337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" name="Line 881">
              <a:extLst>
                <a:ext uri="{FF2B5EF4-FFF2-40B4-BE49-F238E27FC236}">
                  <a16:creationId xmlns:a16="http://schemas.microsoft.com/office/drawing/2014/main" id="{B8762AD9-7B8C-2490-CCC2-E317BB3B26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" name="Line 882">
              <a:extLst>
                <a:ext uri="{FF2B5EF4-FFF2-40B4-BE49-F238E27FC236}">
                  <a16:creationId xmlns:a16="http://schemas.microsoft.com/office/drawing/2014/main" id="{2AEE4439-F9ED-E847-D9AF-5EA5911D84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" name="Line 883">
              <a:extLst>
                <a:ext uri="{FF2B5EF4-FFF2-40B4-BE49-F238E27FC236}">
                  <a16:creationId xmlns:a16="http://schemas.microsoft.com/office/drawing/2014/main" id="{EC09D5FB-9E06-92D8-FC17-A7E0BC130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" name="Line 884">
              <a:extLst>
                <a:ext uri="{FF2B5EF4-FFF2-40B4-BE49-F238E27FC236}">
                  <a16:creationId xmlns:a16="http://schemas.microsoft.com/office/drawing/2014/main" id="{CC258454-0FEA-1D7A-E843-13EDBA0AF3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5" name="Line 885">
              <a:extLst>
                <a:ext uri="{FF2B5EF4-FFF2-40B4-BE49-F238E27FC236}">
                  <a16:creationId xmlns:a16="http://schemas.microsoft.com/office/drawing/2014/main" id="{A2BD60C1-26E6-6A82-C2FC-0FBBA65A1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3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6" name="Line 886">
              <a:extLst>
                <a:ext uri="{FF2B5EF4-FFF2-40B4-BE49-F238E27FC236}">
                  <a16:creationId xmlns:a16="http://schemas.microsoft.com/office/drawing/2014/main" id="{2BEFB379-FAD4-EA0B-8CDC-631F73DFC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2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7" name="Line 887">
              <a:extLst>
                <a:ext uri="{FF2B5EF4-FFF2-40B4-BE49-F238E27FC236}">
                  <a16:creationId xmlns:a16="http://schemas.microsoft.com/office/drawing/2014/main" id="{A618ADAA-2B71-D5FD-9335-C58403B01F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8" name="Line 888">
              <a:extLst>
                <a:ext uri="{FF2B5EF4-FFF2-40B4-BE49-F238E27FC236}">
                  <a16:creationId xmlns:a16="http://schemas.microsoft.com/office/drawing/2014/main" id="{ED51FEFD-CB0C-D73E-126B-E755F07346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6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9" name="Line 889">
              <a:extLst>
                <a:ext uri="{FF2B5EF4-FFF2-40B4-BE49-F238E27FC236}">
                  <a16:creationId xmlns:a16="http://schemas.microsoft.com/office/drawing/2014/main" id="{A409EFE4-A2D8-FAE7-AA12-BFB4A8E0B7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0" name="Line 890">
              <a:extLst>
                <a:ext uri="{FF2B5EF4-FFF2-40B4-BE49-F238E27FC236}">
                  <a16:creationId xmlns:a16="http://schemas.microsoft.com/office/drawing/2014/main" id="{569F6FF5-D876-2AA0-DBB2-5ADD14727E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" name="Line 891">
              <a:extLst>
                <a:ext uri="{FF2B5EF4-FFF2-40B4-BE49-F238E27FC236}">
                  <a16:creationId xmlns:a16="http://schemas.microsoft.com/office/drawing/2014/main" id="{5D683C2D-8D09-F5DE-FD06-421D00C09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6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2" name="Line 892">
              <a:extLst>
                <a:ext uri="{FF2B5EF4-FFF2-40B4-BE49-F238E27FC236}">
                  <a16:creationId xmlns:a16="http://schemas.microsoft.com/office/drawing/2014/main" id="{40E79769-7795-79DF-0A42-B867593A0C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" name="Line 893">
              <a:extLst>
                <a:ext uri="{FF2B5EF4-FFF2-40B4-BE49-F238E27FC236}">
                  <a16:creationId xmlns:a16="http://schemas.microsoft.com/office/drawing/2014/main" id="{0A0DDDE3-B9CC-D137-1C3E-5B2FD40958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" name="Line 894">
              <a:extLst>
                <a:ext uri="{FF2B5EF4-FFF2-40B4-BE49-F238E27FC236}">
                  <a16:creationId xmlns:a16="http://schemas.microsoft.com/office/drawing/2014/main" id="{3DAEF12E-59C3-E498-11A7-B5FB8F141C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" name="Line 895">
              <a:extLst>
                <a:ext uri="{FF2B5EF4-FFF2-40B4-BE49-F238E27FC236}">
                  <a16:creationId xmlns:a16="http://schemas.microsoft.com/office/drawing/2014/main" id="{F19BD68C-667B-2839-ECBD-427DDCFE1D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6" name="Line 896">
              <a:extLst>
                <a:ext uri="{FF2B5EF4-FFF2-40B4-BE49-F238E27FC236}">
                  <a16:creationId xmlns:a16="http://schemas.microsoft.com/office/drawing/2014/main" id="{098F52ED-6582-2FC1-0558-EF715FA435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5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" name="Line 897">
              <a:extLst>
                <a:ext uri="{FF2B5EF4-FFF2-40B4-BE49-F238E27FC236}">
                  <a16:creationId xmlns:a16="http://schemas.microsoft.com/office/drawing/2014/main" id="{F18A5620-6B91-ECE9-FCC0-2989C42C20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8" name="Line 898">
              <a:extLst>
                <a:ext uri="{FF2B5EF4-FFF2-40B4-BE49-F238E27FC236}">
                  <a16:creationId xmlns:a16="http://schemas.microsoft.com/office/drawing/2014/main" id="{6D36D4CD-24DA-05F9-19E1-CE98F73B47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9" name="Line 899">
              <a:extLst>
                <a:ext uri="{FF2B5EF4-FFF2-40B4-BE49-F238E27FC236}">
                  <a16:creationId xmlns:a16="http://schemas.microsoft.com/office/drawing/2014/main" id="{90BA8FCE-72EA-A599-9172-FEBF6B6F8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0" name="Line 900">
              <a:extLst>
                <a:ext uri="{FF2B5EF4-FFF2-40B4-BE49-F238E27FC236}">
                  <a16:creationId xmlns:a16="http://schemas.microsoft.com/office/drawing/2014/main" id="{6E91D4B5-EC55-C51A-044A-9610D9CC2D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" name="Line 901">
              <a:extLst>
                <a:ext uri="{FF2B5EF4-FFF2-40B4-BE49-F238E27FC236}">
                  <a16:creationId xmlns:a16="http://schemas.microsoft.com/office/drawing/2014/main" id="{168DDD12-06C7-AEA2-1643-6CAB62E053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2" name="Line 902">
              <a:extLst>
                <a:ext uri="{FF2B5EF4-FFF2-40B4-BE49-F238E27FC236}">
                  <a16:creationId xmlns:a16="http://schemas.microsoft.com/office/drawing/2014/main" id="{A5E220E3-041C-E938-459C-7BCC70590D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" name="Line 903">
              <a:extLst>
                <a:ext uri="{FF2B5EF4-FFF2-40B4-BE49-F238E27FC236}">
                  <a16:creationId xmlns:a16="http://schemas.microsoft.com/office/drawing/2014/main" id="{BFCBB20C-AFDF-E776-B12D-C933CBC50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" name="Line 904">
              <a:extLst>
                <a:ext uri="{FF2B5EF4-FFF2-40B4-BE49-F238E27FC236}">
                  <a16:creationId xmlns:a16="http://schemas.microsoft.com/office/drawing/2014/main" id="{4A6DBBAD-0ABC-7675-C765-F7C2361B3A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5" name="Line 905">
              <a:extLst>
                <a:ext uri="{FF2B5EF4-FFF2-40B4-BE49-F238E27FC236}">
                  <a16:creationId xmlns:a16="http://schemas.microsoft.com/office/drawing/2014/main" id="{C36B5577-DA9E-4551-834F-5C5F1DECD9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4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6" name="Line 906">
              <a:extLst>
                <a:ext uri="{FF2B5EF4-FFF2-40B4-BE49-F238E27FC236}">
                  <a16:creationId xmlns:a16="http://schemas.microsoft.com/office/drawing/2014/main" id="{BA0484BE-1C55-524F-036F-FB58E6F92A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7" name="Line 907">
              <a:extLst>
                <a:ext uri="{FF2B5EF4-FFF2-40B4-BE49-F238E27FC236}">
                  <a16:creationId xmlns:a16="http://schemas.microsoft.com/office/drawing/2014/main" id="{F500FD51-3731-A07F-C76A-E1AE062DEC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8" name="Line 908">
              <a:extLst>
                <a:ext uri="{FF2B5EF4-FFF2-40B4-BE49-F238E27FC236}">
                  <a16:creationId xmlns:a16="http://schemas.microsoft.com/office/drawing/2014/main" id="{580C8454-383F-67F8-8F22-0A5C96BB99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9" name="Line 909">
              <a:extLst>
                <a:ext uri="{FF2B5EF4-FFF2-40B4-BE49-F238E27FC236}">
                  <a16:creationId xmlns:a16="http://schemas.microsoft.com/office/drawing/2014/main" id="{9B50CB79-CDFF-C83C-7F7F-FE58EABC2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" name="Line 910">
              <a:extLst>
                <a:ext uri="{FF2B5EF4-FFF2-40B4-BE49-F238E27FC236}">
                  <a16:creationId xmlns:a16="http://schemas.microsoft.com/office/drawing/2014/main" id="{5C563A4C-7650-5DBF-F660-9CCD1047F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4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" name="Line 911">
              <a:extLst>
                <a:ext uri="{FF2B5EF4-FFF2-40B4-BE49-F238E27FC236}">
                  <a16:creationId xmlns:a16="http://schemas.microsoft.com/office/drawing/2014/main" id="{7CAB1D8C-E8C5-7A42-FAF2-D5AAF879D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3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" name="Line 912">
              <a:extLst>
                <a:ext uri="{FF2B5EF4-FFF2-40B4-BE49-F238E27FC236}">
                  <a16:creationId xmlns:a16="http://schemas.microsoft.com/office/drawing/2014/main" id="{3DEE8DE2-9210-BF8C-CFB8-C9045A52B1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" name="Line 913">
              <a:extLst>
                <a:ext uri="{FF2B5EF4-FFF2-40B4-BE49-F238E27FC236}">
                  <a16:creationId xmlns:a16="http://schemas.microsoft.com/office/drawing/2014/main" id="{91871760-79EA-3491-B9C1-AF2CD4B04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3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" name="Line 914">
              <a:extLst>
                <a:ext uri="{FF2B5EF4-FFF2-40B4-BE49-F238E27FC236}">
                  <a16:creationId xmlns:a16="http://schemas.microsoft.com/office/drawing/2014/main" id="{0BAA0F73-9D25-BFBB-F779-C839273E2B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" name="Line 915">
              <a:extLst>
                <a:ext uri="{FF2B5EF4-FFF2-40B4-BE49-F238E27FC236}">
                  <a16:creationId xmlns:a16="http://schemas.microsoft.com/office/drawing/2014/main" id="{61FE959E-EA09-191C-F26F-CF06E55927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" name="Line 916">
              <a:extLst>
                <a:ext uri="{FF2B5EF4-FFF2-40B4-BE49-F238E27FC236}">
                  <a16:creationId xmlns:a16="http://schemas.microsoft.com/office/drawing/2014/main" id="{EA1FDC65-FD99-0D38-8485-C4B6DDBF17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7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" name="Line 917">
              <a:extLst>
                <a:ext uri="{FF2B5EF4-FFF2-40B4-BE49-F238E27FC236}">
                  <a16:creationId xmlns:a16="http://schemas.microsoft.com/office/drawing/2014/main" id="{0C947619-F4D8-5CA8-F835-0C6F20A3C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" name="Line 918">
              <a:extLst>
                <a:ext uri="{FF2B5EF4-FFF2-40B4-BE49-F238E27FC236}">
                  <a16:creationId xmlns:a16="http://schemas.microsoft.com/office/drawing/2014/main" id="{3F64D773-F5C9-6A6D-CC6C-0136327F47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9" name="Line 919">
              <a:extLst>
                <a:ext uri="{FF2B5EF4-FFF2-40B4-BE49-F238E27FC236}">
                  <a16:creationId xmlns:a16="http://schemas.microsoft.com/office/drawing/2014/main" id="{E149A257-F089-055C-E444-3C4A00FCFD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0" name="Line 920">
              <a:extLst>
                <a:ext uri="{FF2B5EF4-FFF2-40B4-BE49-F238E27FC236}">
                  <a16:creationId xmlns:a16="http://schemas.microsoft.com/office/drawing/2014/main" id="{A14692B7-B8AC-4E2B-91CE-47D820F28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1" name="Line 921">
              <a:extLst>
                <a:ext uri="{FF2B5EF4-FFF2-40B4-BE49-F238E27FC236}">
                  <a16:creationId xmlns:a16="http://schemas.microsoft.com/office/drawing/2014/main" id="{79534CC5-A27E-D3FF-C919-064FC56349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" name="Line 922">
              <a:extLst>
                <a:ext uri="{FF2B5EF4-FFF2-40B4-BE49-F238E27FC236}">
                  <a16:creationId xmlns:a16="http://schemas.microsoft.com/office/drawing/2014/main" id="{BC07108B-A9FB-71A5-893C-D9872FFC55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2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3" name="Line 923">
              <a:extLst>
                <a:ext uri="{FF2B5EF4-FFF2-40B4-BE49-F238E27FC236}">
                  <a16:creationId xmlns:a16="http://schemas.microsoft.com/office/drawing/2014/main" id="{4257F067-C2C3-C4C6-8061-F6894EA6AF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" name="Line 924">
              <a:extLst>
                <a:ext uri="{FF2B5EF4-FFF2-40B4-BE49-F238E27FC236}">
                  <a16:creationId xmlns:a16="http://schemas.microsoft.com/office/drawing/2014/main" id="{143295C9-D35C-0679-1D72-DFBC0F000D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" name="Line 925">
              <a:extLst>
                <a:ext uri="{FF2B5EF4-FFF2-40B4-BE49-F238E27FC236}">
                  <a16:creationId xmlns:a16="http://schemas.microsoft.com/office/drawing/2014/main" id="{471C1397-C52B-3952-37E6-99B6FF6C96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" name="Line 926">
              <a:extLst>
                <a:ext uri="{FF2B5EF4-FFF2-40B4-BE49-F238E27FC236}">
                  <a16:creationId xmlns:a16="http://schemas.microsoft.com/office/drawing/2014/main" id="{449D7BDD-4575-2F87-1DD2-838B51016A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" name="Line 927">
              <a:extLst>
                <a:ext uri="{FF2B5EF4-FFF2-40B4-BE49-F238E27FC236}">
                  <a16:creationId xmlns:a16="http://schemas.microsoft.com/office/drawing/2014/main" id="{58DFCC5C-A27D-D90C-FD71-2217AAD07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" name="Line 928">
              <a:extLst>
                <a:ext uri="{FF2B5EF4-FFF2-40B4-BE49-F238E27FC236}">
                  <a16:creationId xmlns:a16="http://schemas.microsoft.com/office/drawing/2014/main" id="{33AC10DA-8B3A-5DE8-D0AF-8A6AFF676D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" name="Line 929">
              <a:extLst>
                <a:ext uri="{FF2B5EF4-FFF2-40B4-BE49-F238E27FC236}">
                  <a16:creationId xmlns:a16="http://schemas.microsoft.com/office/drawing/2014/main" id="{3B614072-8D4B-01A2-1EA6-83C260773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" name="Line 930">
              <a:extLst>
                <a:ext uri="{FF2B5EF4-FFF2-40B4-BE49-F238E27FC236}">
                  <a16:creationId xmlns:a16="http://schemas.microsoft.com/office/drawing/2014/main" id="{DA978093-16FF-1D90-AB7C-DC382B80B9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1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" name="Line 931">
              <a:extLst>
                <a:ext uri="{FF2B5EF4-FFF2-40B4-BE49-F238E27FC236}">
                  <a16:creationId xmlns:a16="http://schemas.microsoft.com/office/drawing/2014/main" id="{3968988E-5179-29A9-A6AE-E65E00CF7B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" name="Line 932">
              <a:extLst>
                <a:ext uri="{FF2B5EF4-FFF2-40B4-BE49-F238E27FC236}">
                  <a16:creationId xmlns:a16="http://schemas.microsoft.com/office/drawing/2014/main" id="{F43CCB89-7CA0-E9D6-6149-7F0AC1C42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" name="Line 933">
              <a:extLst>
                <a:ext uri="{FF2B5EF4-FFF2-40B4-BE49-F238E27FC236}">
                  <a16:creationId xmlns:a16="http://schemas.microsoft.com/office/drawing/2014/main" id="{4BFA91D3-4972-A6BE-5BA6-51C3245BD9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7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" name="Line 934">
              <a:extLst>
                <a:ext uri="{FF2B5EF4-FFF2-40B4-BE49-F238E27FC236}">
                  <a16:creationId xmlns:a16="http://schemas.microsoft.com/office/drawing/2014/main" id="{CE1538CE-A700-F864-7A54-BFCEA8554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" name="Line 935">
              <a:extLst>
                <a:ext uri="{FF2B5EF4-FFF2-40B4-BE49-F238E27FC236}">
                  <a16:creationId xmlns:a16="http://schemas.microsoft.com/office/drawing/2014/main" id="{0CF6C9BD-2717-36C5-2E83-32BA024039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5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" name="Line 936">
              <a:extLst>
                <a:ext uri="{FF2B5EF4-FFF2-40B4-BE49-F238E27FC236}">
                  <a16:creationId xmlns:a16="http://schemas.microsoft.com/office/drawing/2014/main" id="{15564B0D-5BD2-582A-D077-3D64F2C853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7" name="Line 937">
              <a:extLst>
                <a:ext uri="{FF2B5EF4-FFF2-40B4-BE49-F238E27FC236}">
                  <a16:creationId xmlns:a16="http://schemas.microsoft.com/office/drawing/2014/main" id="{D2A9AE9D-A486-F7AC-F5F0-41DA2D1D5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2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8" name="Line 938">
              <a:extLst>
                <a:ext uri="{FF2B5EF4-FFF2-40B4-BE49-F238E27FC236}">
                  <a16:creationId xmlns:a16="http://schemas.microsoft.com/office/drawing/2014/main" id="{DB7F394C-8E50-F4B3-9320-40B4F05D6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1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9" name="Line 939">
              <a:extLst>
                <a:ext uri="{FF2B5EF4-FFF2-40B4-BE49-F238E27FC236}">
                  <a16:creationId xmlns:a16="http://schemas.microsoft.com/office/drawing/2014/main" id="{F342B492-E7DE-2EF2-5399-569B7FC0B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200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0" name="Line 940">
              <a:extLst>
                <a:ext uri="{FF2B5EF4-FFF2-40B4-BE49-F238E27FC236}">
                  <a16:creationId xmlns:a16="http://schemas.microsoft.com/office/drawing/2014/main" id="{9AC3E7FD-2BE1-A901-E350-130B1C4268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9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1" name="Line 941">
              <a:extLst>
                <a:ext uri="{FF2B5EF4-FFF2-40B4-BE49-F238E27FC236}">
                  <a16:creationId xmlns:a16="http://schemas.microsoft.com/office/drawing/2014/main" id="{9454DF7F-79F8-607B-2B78-E1FD3B16C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8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" name="Line 942">
              <a:extLst>
                <a:ext uri="{FF2B5EF4-FFF2-40B4-BE49-F238E27FC236}">
                  <a16:creationId xmlns:a16="http://schemas.microsoft.com/office/drawing/2014/main" id="{705A6919-CF94-7677-E56A-25CA5B00C2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3" name="Line 943">
              <a:extLst>
                <a:ext uri="{FF2B5EF4-FFF2-40B4-BE49-F238E27FC236}">
                  <a16:creationId xmlns:a16="http://schemas.microsoft.com/office/drawing/2014/main" id="{778BBF58-8A2B-9646-98B0-E8D6B60D9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5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" name="Line 944">
              <a:extLst>
                <a:ext uri="{FF2B5EF4-FFF2-40B4-BE49-F238E27FC236}">
                  <a16:creationId xmlns:a16="http://schemas.microsoft.com/office/drawing/2014/main" id="{61EAB09B-1B5F-813A-7ADD-0EE7287EB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4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" name="Line 945">
              <a:extLst>
                <a:ext uri="{FF2B5EF4-FFF2-40B4-BE49-F238E27FC236}">
                  <a16:creationId xmlns:a16="http://schemas.microsoft.com/office/drawing/2014/main" id="{359B6145-5F89-B34C-A37E-C66888485E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3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" name="Line 946">
              <a:extLst>
                <a:ext uri="{FF2B5EF4-FFF2-40B4-BE49-F238E27FC236}">
                  <a16:creationId xmlns:a16="http://schemas.microsoft.com/office/drawing/2014/main" id="{CD80E9E7-57A4-113C-62FF-71D5704A0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2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" name="Line 947">
              <a:extLst>
                <a:ext uri="{FF2B5EF4-FFF2-40B4-BE49-F238E27FC236}">
                  <a16:creationId xmlns:a16="http://schemas.microsoft.com/office/drawing/2014/main" id="{7EE13416-FA80-0545-593B-6327E28787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1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" name="Line 948">
              <a:extLst>
                <a:ext uri="{FF2B5EF4-FFF2-40B4-BE49-F238E27FC236}">
                  <a16:creationId xmlns:a16="http://schemas.microsoft.com/office/drawing/2014/main" id="{CD5EEA37-0E69-600E-8DC0-EF0076856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90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9" name="Line 949">
              <a:extLst>
                <a:ext uri="{FF2B5EF4-FFF2-40B4-BE49-F238E27FC236}">
                  <a16:creationId xmlns:a16="http://schemas.microsoft.com/office/drawing/2014/main" id="{0325CB89-C74D-F6D4-587D-941AF7DF80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8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" name="Line 950">
              <a:extLst>
                <a:ext uri="{FF2B5EF4-FFF2-40B4-BE49-F238E27FC236}">
                  <a16:creationId xmlns:a16="http://schemas.microsoft.com/office/drawing/2014/main" id="{DB5AB308-A6C3-229E-BFEA-D6ACA9B2E8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7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" name="Line 951">
              <a:extLst>
                <a:ext uri="{FF2B5EF4-FFF2-40B4-BE49-F238E27FC236}">
                  <a16:creationId xmlns:a16="http://schemas.microsoft.com/office/drawing/2014/main" id="{477AAC3F-02DB-CD4B-AA45-326729AB6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6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" name="Line 952">
              <a:extLst>
                <a:ext uri="{FF2B5EF4-FFF2-40B4-BE49-F238E27FC236}">
                  <a16:creationId xmlns:a16="http://schemas.microsoft.com/office/drawing/2014/main" id="{356CE5E9-70D1-580A-39EB-D77656AE16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5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" name="Line 953">
              <a:extLst>
                <a:ext uri="{FF2B5EF4-FFF2-40B4-BE49-F238E27FC236}">
                  <a16:creationId xmlns:a16="http://schemas.microsoft.com/office/drawing/2014/main" id="{F090E0FF-B105-8319-4E60-0A9E5828C0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4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" name="Line 954">
              <a:extLst>
                <a:ext uri="{FF2B5EF4-FFF2-40B4-BE49-F238E27FC236}">
                  <a16:creationId xmlns:a16="http://schemas.microsoft.com/office/drawing/2014/main" id="{BF35D947-B045-3E5D-62E7-E6EBFC825A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3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" name="Line 955">
              <a:extLst>
                <a:ext uri="{FF2B5EF4-FFF2-40B4-BE49-F238E27FC236}">
                  <a16:creationId xmlns:a16="http://schemas.microsoft.com/office/drawing/2014/main" id="{AC27DB8B-06F6-3FDA-03C1-CBF13BF2D5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1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" name="Line 956">
              <a:extLst>
                <a:ext uri="{FF2B5EF4-FFF2-40B4-BE49-F238E27FC236}">
                  <a16:creationId xmlns:a16="http://schemas.microsoft.com/office/drawing/2014/main" id="{E0CE12CA-3F57-26B3-F68C-774F871E90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80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" name="Line 957">
              <a:extLst>
                <a:ext uri="{FF2B5EF4-FFF2-40B4-BE49-F238E27FC236}">
                  <a16:creationId xmlns:a16="http://schemas.microsoft.com/office/drawing/2014/main" id="{A39E4834-DB92-3384-EBAD-E45F862AFB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8" name="Line 958">
              <a:extLst>
                <a:ext uri="{FF2B5EF4-FFF2-40B4-BE49-F238E27FC236}">
                  <a16:creationId xmlns:a16="http://schemas.microsoft.com/office/drawing/2014/main" id="{DE483CA3-E103-0BBB-B680-3D1CB99EC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8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" name="Line 959">
              <a:extLst>
                <a:ext uri="{FF2B5EF4-FFF2-40B4-BE49-F238E27FC236}">
                  <a16:creationId xmlns:a16="http://schemas.microsoft.com/office/drawing/2014/main" id="{9838B678-0983-DDAC-102C-04323CF82E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7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0" name="Line 960">
              <a:extLst>
                <a:ext uri="{FF2B5EF4-FFF2-40B4-BE49-F238E27FC236}">
                  <a16:creationId xmlns:a16="http://schemas.microsoft.com/office/drawing/2014/main" id="{1A25E7CE-564C-5B2F-C83E-05327EF1B8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6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" name="Line 961">
              <a:extLst>
                <a:ext uri="{FF2B5EF4-FFF2-40B4-BE49-F238E27FC236}">
                  <a16:creationId xmlns:a16="http://schemas.microsoft.com/office/drawing/2014/main" id="{04A4AD7E-8952-B9F6-9773-D0DC8C0469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4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" name="Line 962">
              <a:extLst>
                <a:ext uri="{FF2B5EF4-FFF2-40B4-BE49-F238E27FC236}">
                  <a16:creationId xmlns:a16="http://schemas.microsoft.com/office/drawing/2014/main" id="{1CCB977D-DAB0-EC55-5134-A5D7D51D3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3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" name="Line 963">
              <a:extLst>
                <a:ext uri="{FF2B5EF4-FFF2-40B4-BE49-F238E27FC236}">
                  <a16:creationId xmlns:a16="http://schemas.microsoft.com/office/drawing/2014/main" id="{4EB63EC6-A8C0-F949-D572-E5F3A8FE47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2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4" name="Line 964">
              <a:extLst>
                <a:ext uri="{FF2B5EF4-FFF2-40B4-BE49-F238E27FC236}">
                  <a16:creationId xmlns:a16="http://schemas.microsoft.com/office/drawing/2014/main" id="{0C354B46-63A3-D309-2A34-4878B154C7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1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" name="Line 965">
              <a:extLst>
                <a:ext uri="{FF2B5EF4-FFF2-40B4-BE49-F238E27FC236}">
                  <a16:creationId xmlns:a16="http://schemas.microsoft.com/office/drawing/2014/main" id="{6B03F5EE-41AE-DFD9-6B8A-3191441F67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70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" name="Line 966">
              <a:extLst>
                <a:ext uri="{FF2B5EF4-FFF2-40B4-BE49-F238E27FC236}">
                  <a16:creationId xmlns:a16="http://schemas.microsoft.com/office/drawing/2014/main" id="{9C3DAA19-6100-6077-6DF8-FBAC838BCF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9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" name="Line 967">
              <a:extLst>
                <a:ext uri="{FF2B5EF4-FFF2-40B4-BE49-F238E27FC236}">
                  <a16:creationId xmlns:a16="http://schemas.microsoft.com/office/drawing/2014/main" id="{BC31AC8C-0CAE-F8DA-E766-4F52CB21C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" name="Line 968">
              <a:extLst>
                <a:ext uri="{FF2B5EF4-FFF2-40B4-BE49-F238E27FC236}">
                  <a16:creationId xmlns:a16="http://schemas.microsoft.com/office/drawing/2014/main" id="{036D0520-3511-9418-3632-B81A1496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6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" name="Line 969">
              <a:extLst>
                <a:ext uri="{FF2B5EF4-FFF2-40B4-BE49-F238E27FC236}">
                  <a16:creationId xmlns:a16="http://schemas.microsoft.com/office/drawing/2014/main" id="{D60AB90C-C851-2F37-546F-C651AADEB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" name="Line 970">
              <a:extLst>
                <a:ext uri="{FF2B5EF4-FFF2-40B4-BE49-F238E27FC236}">
                  <a16:creationId xmlns:a16="http://schemas.microsoft.com/office/drawing/2014/main" id="{2DC96D98-841B-D8F7-E71C-52D9DBBFCA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4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" name="Line 971">
              <a:extLst>
                <a:ext uri="{FF2B5EF4-FFF2-40B4-BE49-F238E27FC236}">
                  <a16:creationId xmlns:a16="http://schemas.microsoft.com/office/drawing/2014/main" id="{C7F0CB85-FCAA-5F88-54D9-F9341EDDC1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3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" name="Line 972">
              <a:extLst>
                <a:ext uri="{FF2B5EF4-FFF2-40B4-BE49-F238E27FC236}">
                  <a16:creationId xmlns:a16="http://schemas.microsoft.com/office/drawing/2014/main" id="{0A016A21-0297-6EF9-2302-EBD19F2FB0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2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" name="Line 973">
              <a:extLst>
                <a:ext uri="{FF2B5EF4-FFF2-40B4-BE49-F238E27FC236}">
                  <a16:creationId xmlns:a16="http://schemas.microsoft.com/office/drawing/2014/main" id="{093DCB94-EE7D-CC23-E29B-E3648A2AD5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60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" name="Line 974">
              <a:extLst>
                <a:ext uri="{FF2B5EF4-FFF2-40B4-BE49-F238E27FC236}">
                  <a16:creationId xmlns:a16="http://schemas.microsoft.com/office/drawing/2014/main" id="{71571292-9EB0-F69E-AE65-4DFD1D9254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9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" name="Line 975">
              <a:extLst>
                <a:ext uri="{FF2B5EF4-FFF2-40B4-BE49-F238E27FC236}">
                  <a16:creationId xmlns:a16="http://schemas.microsoft.com/office/drawing/2014/main" id="{97DE678E-FDE8-2B89-893C-B1A2E315CA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8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" name="Line 976">
              <a:extLst>
                <a:ext uri="{FF2B5EF4-FFF2-40B4-BE49-F238E27FC236}">
                  <a16:creationId xmlns:a16="http://schemas.microsoft.com/office/drawing/2014/main" id="{6CAEDEC8-C083-3E45-B5F0-4635FB501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7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" name="Line 977">
              <a:extLst>
                <a:ext uri="{FF2B5EF4-FFF2-40B4-BE49-F238E27FC236}">
                  <a16:creationId xmlns:a16="http://schemas.microsoft.com/office/drawing/2014/main" id="{1E1D7138-AAC0-5D96-137B-4599E61BA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6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" name="Line 978">
              <a:extLst>
                <a:ext uri="{FF2B5EF4-FFF2-40B4-BE49-F238E27FC236}">
                  <a16:creationId xmlns:a16="http://schemas.microsoft.com/office/drawing/2014/main" id="{F58F4D62-7050-A896-5189-4988BEEE27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5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" name="Line 979">
              <a:extLst>
                <a:ext uri="{FF2B5EF4-FFF2-40B4-BE49-F238E27FC236}">
                  <a16:creationId xmlns:a16="http://schemas.microsoft.com/office/drawing/2014/main" id="{E984598F-1143-E0C9-51FA-8D1F985F37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3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" name="Line 980">
              <a:extLst>
                <a:ext uri="{FF2B5EF4-FFF2-40B4-BE49-F238E27FC236}">
                  <a16:creationId xmlns:a16="http://schemas.microsoft.com/office/drawing/2014/main" id="{2F1CC337-5759-38C4-4712-CB2ABC41A7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2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1" name="Line 981">
              <a:extLst>
                <a:ext uri="{FF2B5EF4-FFF2-40B4-BE49-F238E27FC236}">
                  <a16:creationId xmlns:a16="http://schemas.microsoft.com/office/drawing/2014/main" id="{53A11308-42D7-2A9F-08D4-5DD403974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1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" name="Line 982">
              <a:extLst>
                <a:ext uri="{FF2B5EF4-FFF2-40B4-BE49-F238E27FC236}">
                  <a16:creationId xmlns:a16="http://schemas.microsoft.com/office/drawing/2014/main" id="{9F51F0E1-1377-7D8B-2AA9-B66594C8C7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5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3" name="Line 983">
              <a:extLst>
                <a:ext uri="{FF2B5EF4-FFF2-40B4-BE49-F238E27FC236}">
                  <a16:creationId xmlns:a16="http://schemas.microsoft.com/office/drawing/2014/main" id="{73DEE22B-7F52-FEA8-E50B-F8B30852BC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9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4" name="Line 984">
              <a:extLst>
                <a:ext uri="{FF2B5EF4-FFF2-40B4-BE49-F238E27FC236}">
                  <a16:creationId xmlns:a16="http://schemas.microsoft.com/office/drawing/2014/main" id="{E4894C75-7B70-8393-7133-E4D3261E4F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8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5" name="Line 985">
              <a:extLst>
                <a:ext uri="{FF2B5EF4-FFF2-40B4-BE49-F238E27FC236}">
                  <a16:creationId xmlns:a16="http://schemas.microsoft.com/office/drawing/2014/main" id="{5AB53FEE-5585-28A1-1A55-1F50493BD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6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6" name="Line 986">
              <a:extLst>
                <a:ext uri="{FF2B5EF4-FFF2-40B4-BE49-F238E27FC236}">
                  <a16:creationId xmlns:a16="http://schemas.microsoft.com/office/drawing/2014/main" id="{7372151B-4902-0357-C27B-B44DACE283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5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7" name="Line 987">
              <a:extLst>
                <a:ext uri="{FF2B5EF4-FFF2-40B4-BE49-F238E27FC236}">
                  <a16:creationId xmlns:a16="http://schemas.microsoft.com/office/drawing/2014/main" id="{FF6D1B70-956F-3A81-972B-F0C9E1C2C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4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" name="Line 988">
              <a:extLst>
                <a:ext uri="{FF2B5EF4-FFF2-40B4-BE49-F238E27FC236}">
                  <a16:creationId xmlns:a16="http://schemas.microsoft.com/office/drawing/2014/main" id="{603DDC39-4D5D-FC18-80D0-B1D512A85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3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" name="Line 989">
              <a:extLst>
                <a:ext uri="{FF2B5EF4-FFF2-40B4-BE49-F238E27FC236}">
                  <a16:creationId xmlns:a16="http://schemas.microsoft.com/office/drawing/2014/main" id="{4619F075-31F4-D079-CB50-81D7BF7827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2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" name="Line 990">
              <a:extLst>
                <a:ext uri="{FF2B5EF4-FFF2-40B4-BE49-F238E27FC236}">
                  <a16:creationId xmlns:a16="http://schemas.microsoft.com/office/drawing/2014/main" id="{59270D55-71F1-BEB4-0278-437EF7A72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41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" name="Line 991">
              <a:extLst>
                <a:ext uri="{FF2B5EF4-FFF2-40B4-BE49-F238E27FC236}">
                  <a16:creationId xmlns:a16="http://schemas.microsoft.com/office/drawing/2014/main" id="{94299CB3-76F0-B608-7E04-3021B3789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9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2" name="Line 992">
              <a:extLst>
                <a:ext uri="{FF2B5EF4-FFF2-40B4-BE49-F238E27FC236}">
                  <a16:creationId xmlns:a16="http://schemas.microsoft.com/office/drawing/2014/main" id="{A7ED6AE7-C5CD-7F12-D24C-E486129140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3" name="Line 993">
              <a:extLst>
                <a:ext uri="{FF2B5EF4-FFF2-40B4-BE49-F238E27FC236}">
                  <a16:creationId xmlns:a16="http://schemas.microsoft.com/office/drawing/2014/main" id="{763BBE49-E5DA-8C02-191F-4396290B70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7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4" name="Line 994">
              <a:extLst>
                <a:ext uri="{FF2B5EF4-FFF2-40B4-BE49-F238E27FC236}">
                  <a16:creationId xmlns:a16="http://schemas.microsoft.com/office/drawing/2014/main" id="{622591F2-A75A-BFC3-44BD-8D5B1C27E3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5" name="Line 995">
              <a:extLst>
                <a:ext uri="{FF2B5EF4-FFF2-40B4-BE49-F238E27FC236}">
                  <a16:creationId xmlns:a16="http://schemas.microsoft.com/office/drawing/2014/main" id="{BF9E9E8F-65F1-8B51-D3F9-8BC880E607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" name="Line 996">
              <a:extLst>
                <a:ext uri="{FF2B5EF4-FFF2-40B4-BE49-F238E27FC236}">
                  <a16:creationId xmlns:a16="http://schemas.microsoft.com/office/drawing/2014/main" id="{5F5530CA-B0D9-E3EF-DEB8-DF18899359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" name="Line 997">
              <a:extLst>
                <a:ext uri="{FF2B5EF4-FFF2-40B4-BE49-F238E27FC236}">
                  <a16:creationId xmlns:a16="http://schemas.microsoft.com/office/drawing/2014/main" id="{CBDE7D7A-1FE7-3FCA-49AE-0C8910A935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2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8" name="Line 998">
              <a:extLst>
                <a:ext uri="{FF2B5EF4-FFF2-40B4-BE49-F238E27FC236}">
                  <a16:creationId xmlns:a16="http://schemas.microsoft.com/office/drawing/2014/main" id="{49FC5E92-6776-F13D-5D60-3DC8CE1E18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1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9" name="Line 999">
              <a:extLst>
                <a:ext uri="{FF2B5EF4-FFF2-40B4-BE49-F238E27FC236}">
                  <a16:creationId xmlns:a16="http://schemas.microsoft.com/office/drawing/2014/main" id="{E6C69E4A-DBD5-3C23-CA43-B4A6C7C0CD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3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0" name="Line 1000">
              <a:extLst>
                <a:ext uri="{FF2B5EF4-FFF2-40B4-BE49-F238E27FC236}">
                  <a16:creationId xmlns:a16="http://schemas.microsoft.com/office/drawing/2014/main" id="{A8DFC71A-08D1-0D23-EF93-D06E880C1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1" name="Line 1001">
              <a:extLst>
                <a:ext uri="{FF2B5EF4-FFF2-40B4-BE49-F238E27FC236}">
                  <a16:creationId xmlns:a16="http://schemas.microsoft.com/office/drawing/2014/main" id="{EA3E847C-0A91-7B0B-D69C-0EC22A89CE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2" name="Line 1002">
              <a:extLst>
                <a:ext uri="{FF2B5EF4-FFF2-40B4-BE49-F238E27FC236}">
                  <a16:creationId xmlns:a16="http://schemas.microsoft.com/office/drawing/2014/main" id="{DF8DA470-787D-1290-D24A-D88080C43C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3" name="Line 1003">
              <a:extLst>
                <a:ext uri="{FF2B5EF4-FFF2-40B4-BE49-F238E27FC236}">
                  <a16:creationId xmlns:a16="http://schemas.microsoft.com/office/drawing/2014/main" id="{1BB2A56B-23E6-A47D-7586-C8091EA295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5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4" name="Line 1004">
              <a:extLst>
                <a:ext uri="{FF2B5EF4-FFF2-40B4-BE49-F238E27FC236}">
                  <a16:creationId xmlns:a16="http://schemas.microsoft.com/office/drawing/2014/main" id="{C94826FA-CFCD-8666-A3CA-3CA0FE7834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4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5" name="Line 1005">
              <a:extLst>
                <a:ext uri="{FF2B5EF4-FFF2-40B4-BE49-F238E27FC236}">
                  <a16:creationId xmlns:a16="http://schemas.microsoft.com/office/drawing/2014/main" id="{BE163809-6E64-EAE1-A545-EA23491E4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" name="Line 1006">
              <a:extLst>
                <a:ext uri="{FF2B5EF4-FFF2-40B4-BE49-F238E27FC236}">
                  <a16:creationId xmlns:a16="http://schemas.microsoft.com/office/drawing/2014/main" id="{C2680DBC-6E46-7037-E2A3-41CF223A3D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7" name="Line 1007">
              <a:extLst>
                <a:ext uri="{FF2B5EF4-FFF2-40B4-BE49-F238E27FC236}">
                  <a16:creationId xmlns:a16="http://schemas.microsoft.com/office/drawing/2014/main" id="{6E5E4A51-6F98-22EB-F777-BCDA44484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8" name="Line 1008">
              <a:extLst>
                <a:ext uri="{FF2B5EF4-FFF2-40B4-BE49-F238E27FC236}">
                  <a16:creationId xmlns:a16="http://schemas.microsoft.com/office/drawing/2014/main" id="{475A688F-F4FF-C01A-8438-638C69A284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20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210">
            <a:extLst>
              <a:ext uri="{FF2B5EF4-FFF2-40B4-BE49-F238E27FC236}">
                <a16:creationId xmlns:a16="http://schemas.microsoft.com/office/drawing/2014/main" id="{3EF90E7B-3529-2CC7-D594-D032989A8238}"/>
              </a:ext>
            </a:extLst>
          </p:cNvPr>
          <p:cNvGrpSpPr>
            <a:grpSpLocks/>
          </p:cNvGrpSpPr>
          <p:nvPr/>
        </p:nvGrpSpPr>
        <p:grpSpPr bwMode="auto">
          <a:xfrm>
            <a:off x="3284538" y="736600"/>
            <a:ext cx="4067175" cy="4876800"/>
            <a:chOff x="2069" y="464"/>
            <a:chExt cx="2562" cy="3072"/>
          </a:xfrm>
        </p:grpSpPr>
        <p:sp>
          <p:nvSpPr>
            <p:cNvPr id="299" name="Line 1010">
              <a:extLst>
                <a:ext uri="{FF2B5EF4-FFF2-40B4-BE49-F238E27FC236}">
                  <a16:creationId xmlns:a16="http://schemas.microsoft.com/office/drawing/2014/main" id="{0F28579C-D40E-1413-495B-8619F15DB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Line 1011">
              <a:extLst>
                <a:ext uri="{FF2B5EF4-FFF2-40B4-BE49-F238E27FC236}">
                  <a16:creationId xmlns:a16="http://schemas.microsoft.com/office/drawing/2014/main" id="{55E05855-ADD7-F163-DE98-71D2BFC3F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Line 1012">
              <a:extLst>
                <a:ext uri="{FF2B5EF4-FFF2-40B4-BE49-F238E27FC236}">
                  <a16:creationId xmlns:a16="http://schemas.microsoft.com/office/drawing/2014/main" id="{FD32E4AB-BA9B-12FA-9756-50AAC4B4C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Line 1013">
              <a:extLst>
                <a:ext uri="{FF2B5EF4-FFF2-40B4-BE49-F238E27FC236}">
                  <a16:creationId xmlns:a16="http://schemas.microsoft.com/office/drawing/2014/main" id="{31415A81-CF72-3318-B518-B59865F4B3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Line 1014">
              <a:extLst>
                <a:ext uri="{FF2B5EF4-FFF2-40B4-BE49-F238E27FC236}">
                  <a16:creationId xmlns:a16="http://schemas.microsoft.com/office/drawing/2014/main" id="{032C2DF2-7C6E-081D-15AA-DBFBEFAB2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1015">
              <a:extLst>
                <a:ext uri="{FF2B5EF4-FFF2-40B4-BE49-F238E27FC236}">
                  <a16:creationId xmlns:a16="http://schemas.microsoft.com/office/drawing/2014/main" id="{A1B1E1C0-BA47-87D8-0C80-2BF30DEC59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3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Line 1016">
              <a:extLst>
                <a:ext uri="{FF2B5EF4-FFF2-40B4-BE49-F238E27FC236}">
                  <a16:creationId xmlns:a16="http://schemas.microsoft.com/office/drawing/2014/main" id="{C3BAEA72-E62D-D6A4-A937-CB61D4BE98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Line 1017">
              <a:extLst>
                <a:ext uri="{FF2B5EF4-FFF2-40B4-BE49-F238E27FC236}">
                  <a16:creationId xmlns:a16="http://schemas.microsoft.com/office/drawing/2014/main" id="{AD772B08-828B-2F8E-5AC6-96EF8709D2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1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Line 1018">
              <a:extLst>
                <a:ext uri="{FF2B5EF4-FFF2-40B4-BE49-F238E27FC236}">
                  <a16:creationId xmlns:a16="http://schemas.microsoft.com/office/drawing/2014/main" id="{6C278438-A8E1-65C8-19E0-B373DCA71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Line 1019">
              <a:extLst>
                <a:ext uri="{FF2B5EF4-FFF2-40B4-BE49-F238E27FC236}">
                  <a16:creationId xmlns:a16="http://schemas.microsoft.com/office/drawing/2014/main" id="{BD5F0F6C-2F0D-A9D1-4631-96DC08A5D6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Line 1020">
              <a:extLst>
                <a:ext uri="{FF2B5EF4-FFF2-40B4-BE49-F238E27FC236}">
                  <a16:creationId xmlns:a16="http://schemas.microsoft.com/office/drawing/2014/main" id="{54FFCF99-942D-57C6-0E79-F686C48DD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Line 1021">
              <a:extLst>
                <a:ext uri="{FF2B5EF4-FFF2-40B4-BE49-F238E27FC236}">
                  <a16:creationId xmlns:a16="http://schemas.microsoft.com/office/drawing/2014/main" id="{736F2A20-EA70-FD7E-8D1A-6A4BE33F8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Line 1022">
              <a:extLst>
                <a:ext uri="{FF2B5EF4-FFF2-40B4-BE49-F238E27FC236}">
                  <a16:creationId xmlns:a16="http://schemas.microsoft.com/office/drawing/2014/main" id="{1180184D-E553-7A1F-D4F1-F82807A2A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Line 1023">
              <a:extLst>
                <a:ext uri="{FF2B5EF4-FFF2-40B4-BE49-F238E27FC236}">
                  <a16:creationId xmlns:a16="http://schemas.microsoft.com/office/drawing/2014/main" id="{AE53ACBB-E127-98A0-95E3-4D3CD286C5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3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Line 1024">
              <a:extLst>
                <a:ext uri="{FF2B5EF4-FFF2-40B4-BE49-F238E27FC236}">
                  <a16:creationId xmlns:a16="http://schemas.microsoft.com/office/drawing/2014/main" id="{1216C20C-E213-09C1-E600-B70BFDDCA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2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Line 1025">
              <a:extLst>
                <a:ext uri="{FF2B5EF4-FFF2-40B4-BE49-F238E27FC236}">
                  <a16:creationId xmlns:a16="http://schemas.microsoft.com/office/drawing/2014/main" id="{D5E51DD5-F3EE-AA29-2D35-3377643444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Line 1026">
              <a:extLst>
                <a:ext uri="{FF2B5EF4-FFF2-40B4-BE49-F238E27FC236}">
                  <a16:creationId xmlns:a16="http://schemas.microsoft.com/office/drawing/2014/main" id="{1AE43AB2-6528-0B65-316F-1DBB3DFF1C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10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Line 1027">
              <a:extLst>
                <a:ext uri="{FF2B5EF4-FFF2-40B4-BE49-F238E27FC236}">
                  <a16:creationId xmlns:a16="http://schemas.microsoft.com/office/drawing/2014/main" id="{65A750EF-7A4C-3D7A-CC7B-7E4257EB59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1028">
              <a:extLst>
                <a:ext uri="{FF2B5EF4-FFF2-40B4-BE49-F238E27FC236}">
                  <a16:creationId xmlns:a16="http://schemas.microsoft.com/office/drawing/2014/main" id="{DD85DB15-A37E-71D1-E427-B7F9042F8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1029">
              <a:extLst>
                <a:ext uri="{FF2B5EF4-FFF2-40B4-BE49-F238E27FC236}">
                  <a16:creationId xmlns:a16="http://schemas.microsoft.com/office/drawing/2014/main" id="{8362838A-87AF-E468-F355-2BEF4A1399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6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1030">
              <a:extLst>
                <a:ext uri="{FF2B5EF4-FFF2-40B4-BE49-F238E27FC236}">
                  <a16:creationId xmlns:a16="http://schemas.microsoft.com/office/drawing/2014/main" id="{59F75AEB-D3D4-D3B2-114F-16B9252B34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5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1031">
              <a:extLst>
                <a:ext uri="{FF2B5EF4-FFF2-40B4-BE49-F238E27FC236}">
                  <a16:creationId xmlns:a16="http://schemas.microsoft.com/office/drawing/2014/main" id="{0FD55D9F-9EE6-53D0-0E10-45744D428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1032">
              <a:extLst>
                <a:ext uri="{FF2B5EF4-FFF2-40B4-BE49-F238E27FC236}">
                  <a16:creationId xmlns:a16="http://schemas.microsoft.com/office/drawing/2014/main" id="{AE1D00D1-B361-2996-BA75-EC38DDC0EE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1033">
              <a:extLst>
                <a:ext uri="{FF2B5EF4-FFF2-40B4-BE49-F238E27FC236}">
                  <a16:creationId xmlns:a16="http://schemas.microsoft.com/office/drawing/2014/main" id="{16FE1521-008C-7F28-A3FF-ED13F59E5D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1034">
              <a:extLst>
                <a:ext uri="{FF2B5EF4-FFF2-40B4-BE49-F238E27FC236}">
                  <a16:creationId xmlns:a16="http://schemas.microsoft.com/office/drawing/2014/main" id="{43E3427E-09F7-35E7-4623-1486D0F9A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9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1035">
              <a:extLst>
                <a:ext uri="{FF2B5EF4-FFF2-40B4-BE49-F238E27FC236}">
                  <a16:creationId xmlns:a16="http://schemas.microsoft.com/office/drawing/2014/main" id="{1D1B8C73-C56A-6D1D-0AEF-047D1B650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1036">
              <a:extLst>
                <a:ext uri="{FF2B5EF4-FFF2-40B4-BE49-F238E27FC236}">
                  <a16:creationId xmlns:a16="http://schemas.microsoft.com/office/drawing/2014/main" id="{BC5CD969-C2A0-57E8-BCAD-E5D1329567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1037">
              <a:extLst>
                <a:ext uri="{FF2B5EF4-FFF2-40B4-BE49-F238E27FC236}">
                  <a16:creationId xmlns:a16="http://schemas.microsoft.com/office/drawing/2014/main" id="{21E211E0-FF46-0B58-9B1B-0B71728D6C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Line 1038">
              <a:extLst>
                <a:ext uri="{FF2B5EF4-FFF2-40B4-BE49-F238E27FC236}">
                  <a16:creationId xmlns:a16="http://schemas.microsoft.com/office/drawing/2014/main" id="{2AA12342-1C01-09EC-8302-65882410CD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Line 1039">
              <a:extLst>
                <a:ext uri="{FF2B5EF4-FFF2-40B4-BE49-F238E27FC236}">
                  <a16:creationId xmlns:a16="http://schemas.microsoft.com/office/drawing/2014/main" id="{09526F5F-CF98-0139-DE3B-EAE0332C55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Line 1040">
              <a:extLst>
                <a:ext uri="{FF2B5EF4-FFF2-40B4-BE49-F238E27FC236}">
                  <a16:creationId xmlns:a16="http://schemas.microsoft.com/office/drawing/2014/main" id="{26FD0A9A-2E6E-0A0D-BEC8-B967A6865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Line 1041">
              <a:extLst>
                <a:ext uri="{FF2B5EF4-FFF2-40B4-BE49-F238E27FC236}">
                  <a16:creationId xmlns:a16="http://schemas.microsoft.com/office/drawing/2014/main" id="{8E73AC1E-2DC2-4A4B-5144-53BB96ED8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Line 1042">
              <a:extLst>
                <a:ext uri="{FF2B5EF4-FFF2-40B4-BE49-F238E27FC236}">
                  <a16:creationId xmlns:a16="http://schemas.microsoft.com/office/drawing/2014/main" id="{9C59B5E7-E483-55DA-92CC-B16EDF2E0B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Line 1043">
              <a:extLst>
                <a:ext uri="{FF2B5EF4-FFF2-40B4-BE49-F238E27FC236}">
                  <a16:creationId xmlns:a16="http://schemas.microsoft.com/office/drawing/2014/main" id="{EDC94AAC-57F0-3F40-EC7A-4DED18B5F6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8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Line 1044">
              <a:extLst>
                <a:ext uri="{FF2B5EF4-FFF2-40B4-BE49-F238E27FC236}">
                  <a16:creationId xmlns:a16="http://schemas.microsoft.com/office/drawing/2014/main" id="{51BA9894-41E8-3811-B11F-1D77687997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Line 1045">
              <a:extLst>
                <a:ext uri="{FF2B5EF4-FFF2-40B4-BE49-F238E27FC236}">
                  <a16:creationId xmlns:a16="http://schemas.microsoft.com/office/drawing/2014/main" id="{1A2EBC89-784F-F146-38EE-6264A5B7B2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Line 1046">
              <a:extLst>
                <a:ext uri="{FF2B5EF4-FFF2-40B4-BE49-F238E27FC236}">
                  <a16:creationId xmlns:a16="http://schemas.microsoft.com/office/drawing/2014/main" id="{E8E90321-A9AB-F520-A4E3-85D76F061E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Line 1047">
              <a:extLst>
                <a:ext uri="{FF2B5EF4-FFF2-40B4-BE49-F238E27FC236}">
                  <a16:creationId xmlns:a16="http://schemas.microsoft.com/office/drawing/2014/main" id="{5EF3B1FC-C980-4922-95D1-39091E8E6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Line 1048">
              <a:extLst>
                <a:ext uri="{FF2B5EF4-FFF2-40B4-BE49-F238E27FC236}">
                  <a16:creationId xmlns:a16="http://schemas.microsoft.com/office/drawing/2014/main" id="{4238E79A-769A-75AE-58CB-921B954196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4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Line 1049">
              <a:extLst>
                <a:ext uri="{FF2B5EF4-FFF2-40B4-BE49-F238E27FC236}">
                  <a16:creationId xmlns:a16="http://schemas.microsoft.com/office/drawing/2014/main" id="{DAE247B1-9FBF-31F1-CB50-E1ECFCFF97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3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Line 1050">
              <a:extLst>
                <a:ext uri="{FF2B5EF4-FFF2-40B4-BE49-F238E27FC236}">
                  <a16:creationId xmlns:a16="http://schemas.microsoft.com/office/drawing/2014/main" id="{D730083A-151F-0E32-E050-0F25006371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Line 1051">
              <a:extLst>
                <a:ext uri="{FF2B5EF4-FFF2-40B4-BE49-F238E27FC236}">
                  <a16:creationId xmlns:a16="http://schemas.microsoft.com/office/drawing/2014/main" id="{3DC84159-471B-18CC-002D-25CA43904B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Line 1052">
              <a:extLst>
                <a:ext uri="{FF2B5EF4-FFF2-40B4-BE49-F238E27FC236}">
                  <a16:creationId xmlns:a16="http://schemas.microsoft.com/office/drawing/2014/main" id="{F0DAD837-F4ED-CEB3-2C3D-E7BBE1001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Line 1053">
              <a:extLst>
                <a:ext uri="{FF2B5EF4-FFF2-40B4-BE49-F238E27FC236}">
                  <a16:creationId xmlns:a16="http://schemas.microsoft.com/office/drawing/2014/main" id="{4D9603D8-D81D-38AE-BBAE-7E4C89F10A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Line 1054">
              <a:extLst>
                <a:ext uri="{FF2B5EF4-FFF2-40B4-BE49-F238E27FC236}">
                  <a16:creationId xmlns:a16="http://schemas.microsoft.com/office/drawing/2014/main" id="{0A3A2B59-9E60-32B6-8DBE-B0B9990E21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7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Line 1055">
              <a:extLst>
                <a:ext uri="{FF2B5EF4-FFF2-40B4-BE49-F238E27FC236}">
                  <a16:creationId xmlns:a16="http://schemas.microsoft.com/office/drawing/2014/main" id="{CE6D9F05-489D-304B-6593-2988D3D61C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6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Line 1056">
              <a:extLst>
                <a:ext uri="{FF2B5EF4-FFF2-40B4-BE49-F238E27FC236}">
                  <a16:creationId xmlns:a16="http://schemas.microsoft.com/office/drawing/2014/main" id="{496CFC53-0B60-E229-3F3D-1DD72C158A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Line 1057">
              <a:extLst>
                <a:ext uri="{FF2B5EF4-FFF2-40B4-BE49-F238E27FC236}">
                  <a16:creationId xmlns:a16="http://schemas.microsoft.com/office/drawing/2014/main" id="{70C45AD4-F3C1-5C3B-08C2-2081576762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Line 1058">
              <a:extLst>
                <a:ext uri="{FF2B5EF4-FFF2-40B4-BE49-F238E27FC236}">
                  <a16:creationId xmlns:a16="http://schemas.microsoft.com/office/drawing/2014/main" id="{FAAD803F-0EA3-6204-B9B5-BF66B0A4F1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Line 1059">
              <a:extLst>
                <a:ext uri="{FF2B5EF4-FFF2-40B4-BE49-F238E27FC236}">
                  <a16:creationId xmlns:a16="http://schemas.microsoft.com/office/drawing/2014/main" id="{C433AA2E-4B36-6575-EDB5-0FE1C08200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Line 1060">
              <a:extLst>
                <a:ext uri="{FF2B5EF4-FFF2-40B4-BE49-F238E27FC236}">
                  <a16:creationId xmlns:a16="http://schemas.microsoft.com/office/drawing/2014/main" id="{F79580BB-CB42-8B15-A4A3-C7CF7805F1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6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1061">
              <a:extLst>
                <a:ext uri="{FF2B5EF4-FFF2-40B4-BE49-F238E27FC236}">
                  <a16:creationId xmlns:a16="http://schemas.microsoft.com/office/drawing/2014/main" id="{6ACFA208-9C3C-5195-8604-501D4030A6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1062">
              <a:extLst>
                <a:ext uri="{FF2B5EF4-FFF2-40B4-BE49-F238E27FC236}">
                  <a16:creationId xmlns:a16="http://schemas.microsoft.com/office/drawing/2014/main" id="{3CF2E889-7B58-E77B-1E83-C5DEA2D04B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Line 1063">
              <a:extLst>
                <a:ext uri="{FF2B5EF4-FFF2-40B4-BE49-F238E27FC236}">
                  <a16:creationId xmlns:a16="http://schemas.microsoft.com/office/drawing/2014/main" id="{8FD68A81-0555-E400-D1DB-9A638C8F57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Line 1064">
              <a:extLst>
                <a:ext uri="{FF2B5EF4-FFF2-40B4-BE49-F238E27FC236}">
                  <a16:creationId xmlns:a16="http://schemas.microsoft.com/office/drawing/2014/main" id="{894B6E07-D072-544C-93E7-114A4B0293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Line 1065">
              <a:extLst>
                <a:ext uri="{FF2B5EF4-FFF2-40B4-BE49-F238E27FC236}">
                  <a16:creationId xmlns:a16="http://schemas.microsoft.com/office/drawing/2014/main" id="{04B997A9-F89E-5A68-EF5F-D069617983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Line 1066">
              <a:extLst>
                <a:ext uri="{FF2B5EF4-FFF2-40B4-BE49-F238E27FC236}">
                  <a16:creationId xmlns:a16="http://schemas.microsoft.com/office/drawing/2014/main" id="{620EA4A8-AAEE-BFC7-9D80-35379F656A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Line 1067">
              <a:extLst>
                <a:ext uri="{FF2B5EF4-FFF2-40B4-BE49-F238E27FC236}">
                  <a16:creationId xmlns:a16="http://schemas.microsoft.com/office/drawing/2014/main" id="{57882847-2CE6-F818-2CA0-CBB4054F5C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Line 1068">
              <a:extLst>
                <a:ext uri="{FF2B5EF4-FFF2-40B4-BE49-F238E27FC236}">
                  <a16:creationId xmlns:a16="http://schemas.microsoft.com/office/drawing/2014/main" id="{C2073D84-2B6A-0E80-B4DE-9F0664DEA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5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Line 1069">
              <a:extLst>
                <a:ext uri="{FF2B5EF4-FFF2-40B4-BE49-F238E27FC236}">
                  <a16:creationId xmlns:a16="http://schemas.microsoft.com/office/drawing/2014/main" id="{5EE34B00-07F4-29BC-509C-CD655C4132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4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Line 1070">
              <a:extLst>
                <a:ext uri="{FF2B5EF4-FFF2-40B4-BE49-F238E27FC236}">
                  <a16:creationId xmlns:a16="http://schemas.microsoft.com/office/drawing/2014/main" id="{F3EE3FA6-B673-5097-F540-116F7C0C3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48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Line 1071">
              <a:extLst>
                <a:ext uri="{FF2B5EF4-FFF2-40B4-BE49-F238E27FC236}">
                  <a16:creationId xmlns:a16="http://schemas.microsoft.com/office/drawing/2014/main" id="{D7DEF7CA-7D4A-D7E4-D673-1BAC76DC54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47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Line 1072">
              <a:extLst>
                <a:ext uri="{FF2B5EF4-FFF2-40B4-BE49-F238E27FC236}">
                  <a16:creationId xmlns:a16="http://schemas.microsoft.com/office/drawing/2014/main" id="{5CAA1253-0610-9874-66F7-1F7FEE7EB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4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Line 1073">
              <a:extLst>
                <a:ext uri="{FF2B5EF4-FFF2-40B4-BE49-F238E27FC236}">
                  <a16:creationId xmlns:a16="http://schemas.microsoft.com/office/drawing/2014/main" id="{A2BF10AD-6A48-969B-1F69-33C3C126AB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2" y="326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Line 1074">
              <a:extLst>
                <a:ext uri="{FF2B5EF4-FFF2-40B4-BE49-F238E27FC236}">
                  <a16:creationId xmlns:a16="http://schemas.microsoft.com/office/drawing/2014/main" id="{6F06EBB6-E565-F367-84BB-7CE385A4F4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2" y="32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Line 1075">
              <a:extLst>
                <a:ext uri="{FF2B5EF4-FFF2-40B4-BE49-F238E27FC236}">
                  <a16:creationId xmlns:a16="http://schemas.microsoft.com/office/drawing/2014/main" id="{B943E2D9-2F03-19BB-24CC-7BEFDB523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80" y="3255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Line 1076">
              <a:extLst>
                <a:ext uri="{FF2B5EF4-FFF2-40B4-BE49-F238E27FC236}">
                  <a16:creationId xmlns:a16="http://schemas.microsoft.com/office/drawing/2014/main" id="{463B57BA-F50C-07E3-4D82-6E6626806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0" y="324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Line 1077">
              <a:extLst>
                <a:ext uri="{FF2B5EF4-FFF2-40B4-BE49-F238E27FC236}">
                  <a16:creationId xmlns:a16="http://schemas.microsoft.com/office/drawing/2014/main" id="{44BE596F-A278-04E2-0FF3-297E8F4CFF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9" y="3244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Line 1078">
              <a:extLst>
                <a:ext uri="{FF2B5EF4-FFF2-40B4-BE49-F238E27FC236}">
                  <a16:creationId xmlns:a16="http://schemas.microsoft.com/office/drawing/2014/main" id="{DF5D53B8-A1FF-8B75-7B8D-8F3F40300D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9" y="323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Line 1079">
              <a:extLst>
                <a:ext uri="{FF2B5EF4-FFF2-40B4-BE49-F238E27FC236}">
                  <a16:creationId xmlns:a16="http://schemas.microsoft.com/office/drawing/2014/main" id="{CBFA3333-C6D8-A7B9-DBD6-C28EE17B83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57" y="323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Line 1080">
              <a:extLst>
                <a:ext uri="{FF2B5EF4-FFF2-40B4-BE49-F238E27FC236}">
                  <a16:creationId xmlns:a16="http://schemas.microsoft.com/office/drawing/2014/main" id="{65A95790-F397-E779-7C10-254610505E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7" y="322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Line 1081">
              <a:extLst>
                <a:ext uri="{FF2B5EF4-FFF2-40B4-BE49-F238E27FC236}">
                  <a16:creationId xmlns:a16="http://schemas.microsoft.com/office/drawing/2014/main" id="{B147B7CE-BD38-4B33-448A-14245A8D73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" y="322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Line 1082">
              <a:extLst>
                <a:ext uri="{FF2B5EF4-FFF2-40B4-BE49-F238E27FC236}">
                  <a16:creationId xmlns:a16="http://schemas.microsoft.com/office/drawing/2014/main" id="{3BDAE27B-C410-D354-8AAD-3B0A783366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4" y="322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Line 1083">
              <a:extLst>
                <a:ext uri="{FF2B5EF4-FFF2-40B4-BE49-F238E27FC236}">
                  <a16:creationId xmlns:a16="http://schemas.microsoft.com/office/drawing/2014/main" id="{41933C69-64BD-A0DD-443C-A2EC9694E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4" y="32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1084">
              <a:extLst>
                <a:ext uri="{FF2B5EF4-FFF2-40B4-BE49-F238E27FC236}">
                  <a16:creationId xmlns:a16="http://schemas.microsoft.com/office/drawing/2014/main" id="{862BA2AF-8E5C-B6E3-DBD1-FC4B828CBF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2" y="320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Line 1085">
              <a:extLst>
                <a:ext uri="{FF2B5EF4-FFF2-40B4-BE49-F238E27FC236}">
                  <a16:creationId xmlns:a16="http://schemas.microsoft.com/office/drawing/2014/main" id="{EC64C8B3-7E09-D0D7-9C21-FAAA842A93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2" y="319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Line 1086">
              <a:extLst>
                <a:ext uri="{FF2B5EF4-FFF2-40B4-BE49-F238E27FC236}">
                  <a16:creationId xmlns:a16="http://schemas.microsoft.com/office/drawing/2014/main" id="{F83FF26E-2FBD-58D7-7842-06082E3BF1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0" y="319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Line 1087">
              <a:extLst>
                <a:ext uri="{FF2B5EF4-FFF2-40B4-BE49-F238E27FC236}">
                  <a16:creationId xmlns:a16="http://schemas.microsoft.com/office/drawing/2014/main" id="{518B0B93-562E-7004-9F35-3A19D8379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0" y="318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Line 1088">
              <a:extLst>
                <a:ext uri="{FF2B5EF4-FFF2-40B4-BE49-F238E27FC236}">
                  <a16:creationId xmlns:a16="http://schemas.microsoft.com/office/drawing/2014/main" id="{900BF3BB-4EF8-34CF-E4AE-140E3615E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4" y="326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Line 1089">
              <a:extLst>
                <a:ext uri="{FF2B5EF4-FFF2-40B4-BE49-F238E27FC236}">
                  <a16:creationId xmlns:a16="http://schemas.microsoft.com/office/drawing/2014/main" id="{F0117B02-8719-D4EC-F8C8-59E70E54B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5" y="326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Line 1090">
              <a:extLst>
                <a:ext uri="{FF2B5EF4-FFF2-40B4-BE49-F238E27FC236}">
                  <a16:creationId xmlns:a16="http://schemas.microsoft.com/office/drawing/2014/main" id="{C5D4B541-B517-0915-94BA-A651DF3F1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5" y="327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Line 1091">
              <a:extLst>
                <a:ext uri="{FF2B5EF4-FFF2-40B4-BE49-F238E27FC236}">
                  <a16:creationId xmlns:a16="http://schemas.microsoft.com/office/drawing/2014/main" id="{04C58615-5046-77FA-7AFD-E58E5361C0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7" y="327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Line 1092">
              <a:extLst>
                <a:ext uri="{FF2B5EF4-FFF2-40B4-BE49-F238E27FC236}">
                  <a16:creationId xmlns:a16="http://schemas.microsoft.com/office/drawing/2014/main" id="{5F1CCA25-6ECF-E3DB-E95A-CB1D4E753C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9" y="32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Line 1093">
              <a:extLst>
                <a:ext uri="{FF2B5EF4-FFF2-40B4-BE49-F238E27FC236}">
                  <a16:creationId xmlns:a16="http://schemas.microsoft.com/office/drawing/2014/main" id="{6E1FD553-7519-1939-E50C-3EA178423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9" y="329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Line 1094">
              <a:extLst>
                <a:ext uri="{FF2B5EF4-FFF2-40B4-BE49-F238E27FC236}">
                  <a16:creationId xmlns:a16="http://schemas.microsoft.com/office/drawing/2014/main" id="{63152C8E-BAD4-0494-C0D7-BC464FA4DD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0" y="329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Line 1095">
              <a:extLst>
                <a:ext uri="{FF2B5EF4-FFF2-40B4-BE49-F238E27FC236}">
                  <a16:creationId xmlns:a16="http://schemas.microsoft.com/office/drawing/2014/main" id="{A687C2CC-E1D0-956B-A58A-AA4328EF8F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" y="329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Line 1096">
              <a:extLst>
                <a:ext uri="{FF2B5EF4-FFF2-40B4-BE49-F238E27FC236}">
                  <a16:creationId xmlns:a16="http://schemas.microsoft.com/office/drawing/2014/main" id="{901FDDC2-E362-3DE9-D329-8006BC3620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2" y="330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Line 1097">
              <a:extLst>
                <a:ext uri="{FF2B5EF4-FFF2-40B4-BE49-F238E27FC236}">
                  <a16:creationId xmlns:a16="http://schemas.microsoft.com/office/drawing/2014/main" id="{A6648A08-3424-055A-82A1-ABCEC8D1A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4" y="330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Line 1098">
              <a:extLst>
                <a:ext uri="{FF2B5EF4-FFF2-40B4-BE49-F238E27FC236}">
                  <a16:creationId xmlns:a16="http://schemas.microsoft.com/office/drawing/2014/main" id="{2C0CF69C-A18E-C888-BD2A-7E3D6E1010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5" y="330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Line 1099">
              <a:extLst>
                <a:ext uri="{FF2B5EF4-FFF2-40B4-BE49-F238E27FC236}">
                  <a16:creationId xmlns:a16="http://schemas.microsoft.com/office/drawing/2014/main" id="{3EC0A7DF-6039-4A2F-1C74-CF31EA8F8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7" y="330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Line 1100">
              <a:extLst>
                <a:ext uri="{FF2B5EF4-FFF2-40B4-BE49-F238E27FC236}">
                  <a16:creationId xmlns:a16="http://schemas.microsoft.com/office/drawing/2014/main" id="{D24CD27B-539F-FB23-7938-8EC00EEEFF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7" y="331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Line 1101">
              <a:extLst>
                <a:ext uri="{FF2B5EF4-FFF2-40B4-BE49-F238E27FC236}">
                  <a16:creationId xmlns:a16="http://schemas.microsoft.com/office/drawing/2014/main" id="{A4686023-7058-2516-5C2B-A5183C389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9" y="3314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Line 1102">
              <a:extLst>
                <a:ext uri="{FF2B5EF4-FFF2-40B4-BE49-F238E27FC236}">
                  <a16:creationId xmlns:a16="http://schemas.microsoft.com/office/drawing/2014/main" id="{92996EFA-9065-68AC-63AE-8087AAD193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1" y="331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Line 1103">
              <a:extLst>
                <a:ext uri="{FF2B5EF4-FFF2-40B4-BE49-F238E27FC236}">
                  <a16:creationId xmlns:a16="http://schemas.microsoft.com/office/drawing/2014/main" id="{C80ED97A-8E11-2136-ED2B-C88623C9D7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1" y="3326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Line 1104">
              <a:extLst>
                <a:ext uri="{FF2B5EF4-FFF2-40B4-BE49-F238E27FC236}">
                  <a16:creationId xmlns:a16="http://schemas.microsoft.com/office/drawing/2014/main" id="{D5258C34-05C7-DB30-2AB5-150288053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2" y="3326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Line 1105">
              <a:extLst>
                <a:ext uri="{FF2B5EF4-FFF2-40B4-BE49-F238E27FC236}">
                  <a16:creationId xmlns:a16="http://schemas.microsoft.com/office/drawing/2014/main" id="{B212EC68-84EF-EEDA-9A33-6C58977B4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332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Line 1106">
              <a:extLst>
                <a:ext uri="{FF2B5EF4-FFF2-40B4-BE49-F238E27FC236}">
                  <a16:creationId xmlns:a16="http://schemas.microsoft.com/office/drawing/2014/main" id="{8F178171-32EF-9C90-C4E8-9252962A2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3337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Line 1107">
              <a:extLst>
                <a:ext uri="{FF2B5EF4-FFF2-40B4-BE49-F238E27FC236}">
                  <a16:creationId xmlns:a16="http://schemas.microsoft.com/office/drawing/2014/main" id="{E5226282-34C4-C839-C956-423F4BFB60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5" y="333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Line 1108">
              <a:extLst>
                <a:ext uri="{FF2B5EF4-FFF2-40B4-BE49-F238E27FC236}">
                  <a16:creationId xmlns:a16="http://schemas.microsoft.com/office/drawing/2014/main" id="{409FD460-9CF6-D4A6-8F01-75468DB16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7" y="333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8" name="Line 1109">
              <a:extLst>
                <a:ext uri="{FF2B5EF4-FFF2-40B4-BE49-F238E27FC236}">
                  <a16:creationId xmlns:a16="http://schemas.microsoft.com/office/drawing/2014/main" id="{30ED0BF3-D4DF-BC09-26C5-50565EE9E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9" y="333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" name="Line 1110">
              <a:extLst>
                <a:ext uri="{FF2B5EF4-FFF2-40B4-BE49-F238E27FC236}">
                  <a16:creationId xmlns:a16="http://schemas.microsoft.com/office/drawing/2014/main" id="{F9922B28-6678-C6B1-2002-58596BC90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9" y="3349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" name="Line 1111">
              <a:extLst>
                <a:ext uri="{FF2B5EF4-FFF2-40B4-BE49-F238E27FC236}">
                  <a16:creationId xmlns:a16="http://schemas.microsoft.com/office/drawing/2014/main" id="{DDEAE716-9FDF-9505-1A95-B78885D4C2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1" y="3349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1" name="Line 1112">
              <a:extLst>
                <a:ext uri="{FF2B5EF4-FFF2-40B4-BE49-F238E27FC236}">
                  <a16:creationId xmlns:a16="http://schemas.microsoft.com/office/drawing/2014/main" id="{2630BCEA-D813-7EDB-FF45-1CF92A85E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2" y="334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2" name="Line 1113">
              <a:extLst>
                <a:ext uri="{FF2B5EF4-FFF2-40B4-BE49-F238E27FC236}">
                  <a16:creationId xmlns:a16="http://schemas.microsoft.com/office/drawing/2014/main" id="{20E5C2F6-F9E2-BE60-9795-24A5F6DA8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2" y="3361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3" name="Line 1114">
              <a:extLst>
                <a:ext uri="{FF2B5EF4-FFF2-40B4-BE49-F238E27FC236}">
                  <a16:creationId xmlns:a16="http://schemas.microsoft.com/office/drawing/2014/main" id="{450E1304-7D6E-8E9E-0E31-71581A462F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4" y="3361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4" name="Line 1115">
              <a:extLst>
                <a:ext uri="{FF2B5EF4-FFF2-40B4-BE49-F238E27FC236}">
                  <a16:creationId xmlns:a16="http://schemas.microsoft.com/office/drawing/2014/main" id="{8EC57984-A3A1-5A6F-BD2B-CC095E4084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5" y="3361"/>
              <a:ext cx="6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5" name="Line 1116">
              <a:extLst>
                <a:ext uri="{FF2B5EF4-FFF2-40B4-BE49-F238E27FC236}">
                  <a16:creationId xmlns:a16="http://schemas.microsoft.com/office/drawing/2014/main" id="{0580A1F0-50B9-1C2A-559D-0ABCEB5D2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52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" name="Line 1117">
              <a:extLst>
                <a:ext uri="{FF2B5EF4-FFF2-40B4-BE49-F238E27FC236}">
                  <a16:creationId xmlns:a16="http://schemas.microsoft.com/office/drawing/2014/main" id="{E4F0E8D0-E159-568B-78BF-C7ECF7933F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51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7" name="Line 1118">
              <a:extLst>
                <a:ext uri="{FF2B5EF4-FFF2-40B4-BE49-F238E27FC236}">
                  <a16:creationId xmlns:a16="http://schemas.microsoft.com/office/drawing/2014/main" id="{5A522127-493C-1254-55FA-3E0EE1802F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5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8" name="Line 1119">
              <a:extLst>
                <a:ext uri="{FF2B5EF4-FFF2-40B4-BE49-F238E27FC236}">
                  <a16:creationId xmlns:a16="http://schemas.microsoft.com/office/drawing/2014/main" id="{5BC67317-80F6-0F35-E9CD-4B18A5A9F5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8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" name="Line 1120">
              <a:extLst>
                <a:ext uri="{FF2B5EF4-FFF2-40B4-BE49-F238E27FC236}">
                  <a16:creationId xmlns:a16="http://schemas.microsoft.com/office/drawing/2014/main" id="{A04E623C-B092-8176-58FF-EFEAD6FEBD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7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" name="Line 1121">
              <a:extLst>
                <a:ext uri="{FF2B5EF4-FFF2-40B4-BE49-F238E27FC236}">
                  <a16:creationId xmlns:a16="http://schemas.microsoft.com/office/drawing/2014/main" id="{8BA2A8F9-6434-FA6A-1857-329F9FF022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6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" name="Line 1122">
              <a:extLst>
                <a:ext uri="{FF2B5EF4-FFF2-40B4-BE49-F238E27FC236}">
                  <a16:creationId xmlns:a16="http://schemas.microsoft.com/office/drawing/2014/main" id="{79CBF946-E54F-AB7B-F186-C2B97FC72B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5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2" name="Line 1123">
              <a:extLst>
                <a:ext uri="{FF2B5EF4-FFF2-40B4-BE49-F238E27FC236}">
                  <a16:creationId xmlns:a16="http://schemas.microsoft.com/office/drawing/2014/main" id="{6D8A6D9B-59FB-FADD-2BA9-12B379E6E4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4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3" name="Line 1124">
              <a:extLst>
                <a:ext uri="{FF2B5EF4-FFF2-40B4-BE49-F238E27FC236}">
                  <a16:creationId xmlns:a16="http://schemas.microsoft.com/office/drawing/2014/main" id="{08FE6AA0-B57F-6321-3F3E-D40A29C20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3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" name="Line 1125">
              <a:extLst>
                <a:ext uri="{FF2B5EF4-FFF2-40B4-BE49-F238E27FC236}">
                  <a16:creationId xmlns:a16="http://schemas.microsoft.com/office/drawing/2014/main" id="{B97788F9-41A9-66A2-A9BA-E3C7B8D039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1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" name="Line 1126">
              <a:extLst>
                <a:ext uri="{FF2B5EF4-FFF2-40B4-BE49-F238E27FC236}">
                  <a16:creationId xmlns:a16="http://schemas.microsoft.com/office/drawing/2014/main" id="{16D75DC7-38A4-F4AC-AEC4-1AF01A2559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40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6" name="Line 1127">
              <a:extLst>
                <a:ext uri="{FF2B5EF4-FFF2-40B4-BE49-F238E27FC236}">
                  <a16:creationId xmlns:a16="http://schemas.microsoft.com/office/drawing/2014/main" id="{240AC84D-1A52-CC78-5255-E6A450D18F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9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7" name="Line 1128">
              <a:extLst>
                <a:ext uri="{FF2B5EF4-FFF2-40B4-BE49-F238E27FC236}">
                  <a16:creationId xmlns:a16="http://schemas.microsoft.com/office/drawing/2014/main" id="{C2C0FCBF-AE16-7D55-1884-D1C1F76DC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8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8" name="Line 1129">
              <a:extLst>
                <a:ext uri="{FF2B5EF4-FFF2-40B4-BE49-F238E27FC236}">
                  <a16:creationId xmlns:a16="http://schemas.microsoft.com/office/drawing/2014/main" id="{2E4F1FD9-8884-C466-5064-3296B237B3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7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" name="Line 1130">
              <a:extLst>
                <a:ext uri="{FF2B5EF4-FFF2-40B4-BE49-F238E27FC236}">
                  <a16:creationId xmlns:a16="http://schemas.microsoft.com/office/drawing/2014/main" id="{72AA9698-814E-E498-D521-D7F7905EA2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6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" name="Line 1131">
              <a:extLst>
                <a:ext uri="{FF2B5EF4-FFF2-40B4-BE49-F238E27FC236}">
                  <a16:creationId xmlns:a16="http://schemas.microsoft.com/office/drawing/2014/main" id="{3FCFB249-7B8D-C193-FEB0-B8DDA87236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4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" name="Line 1132">
              <a:extLst>
                <a:ext uri="{FF2B5EF4-FFF2-40B4-BE49-F238E27FC236}">
                  <a16:creationId xmlns:a16="http://schemas.microsoft.com/office/drawing/2014/main" id="{F5C31E65-AEE6-FD8B-30AB-AA2F023A49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3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2" name="Line 1133">
              <a:extLst>
                <a:ext uri="{FF2B5EF4-FFF2-40B4-BE49-F238E27FC236}">
                  <a16:creationId xmlns:a16="http://schemas.microsoft.com/office/drawing/2014/main" id="{40A2B6D5-19E4-A84F-A05C-0B5F5A13F3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2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3" name="Line 1134">
              <a:extLst>
                <a:ext uri="{FF2B5EF4-FFF2-40B4-BE49-F238E27FC236}">
                  <a16:creationId xmlns:a16="http://schemas.microsoft.com/office/drawing/2014/main" id="{2F7CE162-D7B5-7E3F-2F82-6FDEDCF1A5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1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Line 1135">
              <a:extLst>
                <a:ext uri="{FF2B5EF4-FFF2-40B4-BE49-F238E27FC236}">
                  <a16:creationId xmlns:a16="http://schemas.microsoft.com/office/drawing/2014/main" id="{A0FC023F-5AA5-39A1-C177-F1AF1CF714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30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Line 1136">
              <a:extLst>
                <a:ext uri="{FF2B5EF4-FFF2-40B4-BE49-F238E27FC236}">
                  <a16:creationId xmlns:a16="http://schemas.microsoft.com/office/drawing/2014/main" id="{E7AF5273-01C9-BCEA-C8C1-20C99A304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29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Line 1137">
              <a:extLst>
                <a:ext uri="{FF2B5EF4-FFF2-40B4-BE49-F238E27FC236}">
                  <a16:creationId xmlns:a16="http://schemas.microsoft.com/office/drawing/2014/main" id="{00E0C4C1-FAD1-5212-5806-0D329D0CC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2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Line 1138">
              <a:extLst>
                <a:ext uri="{FF2B5EF4-FFF2-40B4-BE49-F238E27FC236}">
                  <a16:creationId xmlns:a16="http://schemas.microsoft.com/office/drawing/2014/main" id="{2511A663-9243-7284-1B91-10DEC25D7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326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Line 1139">
              <a:extLst>
                <a:ext uri="{FF2B5EF4-FFF2-40B4-BE49-F238E27FC236}">
                  <a16:creationId xmlns:a16="http://schemas.microsoft.com/office/drawing/2014/main" id="{FA222EA9-BF12-69FD-32E9-1DFD379387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52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Line 1140">
              <a:extLst>
                <a:ext uri="{FF2B5EF4-FFF2-40B4-BE49-F238E27FC236}">
                  <a16:creationId xmlns:a16="http://schemas.microsoft.com/office/drawing/2014/main" id="{136C8DB4-3A02-AB2F-B845-2B42BD2B81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51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Line 1141">
              <a:extLst>
                <a:ext uri="{FF2B5EF4-FFF2-40B4-BE49-F238E27FC236}">
                  <a16:creationId xmlns:a16="http://schemas.microsoft.com/office/drawing/2014/main" id="{10C434A3-BD57-3629-3748-6CF275360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5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Line 1142">
              <a:extLst>
                <a:ext uri="{FF2B5EF4-FFF2-40B4-BE49-F238E27FC236}">
                  <a16:creationId xmlns:a16="http://schemas.microsoft.com/office/drawing/2014/main" id="{AC75FA68-D0FE-9D01-1A45-047C327F29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8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Line 1143">
              <a:extLst>
                <a:ext uri="{FF2B5EF4-FFF2-40B4-BE49-F238E27FC236}">
                  <a16:creationId xmlns:a16="http://schemas.microsoft.com/office/drawing/2014/main" id="{73C4850C-CD4E-950B-B7CE-0CCD01F88E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7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Line 1144">
              <a:extLst>
                <a:ext uri="{FF2B5EF4-FFF2-40B4-BE49-F238E27FC236}">
                  <a16:creationId xmlns:a16="http://schemas.microsoft.com/office/drawing/2014/main" id="{0830308C-E4DF-3D82-2D7A-830A18128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6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Line 1145">
              <a:extLst>
                <a:ext uri="{FF2B5EF4-FFF2-40B4-BE49-F238E27FC236}">
                  <a16:creationId xmlns:a16="http://schemas.microsoft.com/office/drawing/2014/main" id="{8DE57476-D991-B107-A71D-7315A126B2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5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5" name="Line 1146">
              <a:extLst>
                <a:ext uri="{FF2B5EF4-FFF2-40B4-BE49-F238E27FC236}">
                  <a16:creationId xmlns:a16="http://schemas.microsoft.com/office/drawing/2014/main" id="{2B258202-2227-F1DB-1A32-63A3FFF50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4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6" name="Line 1147">
              <a:extLst>
                <a:ext uri="{FF2B5EF4-FFF2-40B4-BE49-F238E27FC236}">
                  <a16:creationId xmlns:a16="http://schemas.microsoft.com/office/drawing/2014/main" id="{E13E850F-3654-DE23-E7D3-FBE6E275F4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3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7" name="Line 1148">
              <a:extLst>
                <a:ext uri="{FF2B5EF4-FFF2-40B4-BE49-F238E27FC236}">
                  <a16:creationId xmlns:a16="http://schemas.microsoft.com/office/drawing/2014/main" id="{CB4755C0-9C67-CEB6-519D-7421254A6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1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8" name="Line 1149">
              <a:extLst>
                <a:ext uri="{FF2B5EF4-FFF2-40B4-BE49-F238E27FC236}">
                  <a16:creationId xmlns:a16="http://schemas.microsoft.com/office/drawing/2014/main" id="{2D440CC8-3106-105A-129F-8156CE2848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40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9" name="Line 1150">
              <a:extLst>
                <a:ext uri="{FF2B5EF4-FFF2-40B4-BE49-F238E27FC236}">
                  <a16:creationId xmlns:a16="http://schemas.microsoft.com/office/drawing/2014/main" id="{3BE87C03-3E24-5427-D923-CA2ED7BDE2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9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" name="Line 1151">
              <a:extLst>
                <a:ext uri="{FF2B5EF4-FFF2-40B4-BE49-F238E27FC236}">
                  <a16:creationId xmlns:a16="http://schemas.microsoft.com/office/drawing/2014/main" id="{793AC9CF-7C2D-F6DB-5F4C-E5C203FD8F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8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1" name="Line 1152">
              <a:extLst>
                <a:ext uri="{FF2B5EF4-FFF2-40B4-BE49-F238E27FC236}">
                  <a16:creationId xmlns:a16="http://schemas.microsoft.com/office/drawing/2014/main" id="{B2EE85D7-1D68-0D09-52DB-A3512427DD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7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2" name="Line 1153">
              <a:extLst>
                <a:ext uri="{FF2B5EF4-FFF2-40B4-BE49-F238E27FC236}">
                  <a16:creationId xmlns:a16="http://schemas.microsoft.com/office/drawing/2014/main" id="{463F3DBA-B3D4-423E-D7AF-43A31A92A4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6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3" name="Line 1154">
              <a:extLst>
                <a:ext uri="{FF2B5EF4-FFF2-40B4-BE49-F238E27FC236}">
                  <a16:creationId xmlns:a16="http://schemas.microsoft.com/office/drawing/2014/main" id="{B010CC0D-558F-8A1F-9B93-372CDAD772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4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4" name="Line 1155">
              <a:extLst>
                <a:ext uri="{FF2B5EF4-FFF2-40B4-BE49-F238E27FC236}">
                  <a16:creationId xmlns:a16="http://schemas.microsoft.com/office/drawing/2014/main" id="{A11955AF-4F13-73E5-E113-8EE285AFCA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3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5" name="Line 1156">
              <a:extLst>
                <a:ext uri="{FF2B5EF4-FFF2-40B4-BE49-F238E27FC236}">
                  <a16:creationId xmlns:a16="http://schemas.microsoft.com/office/drawing/2014/main" id="{174AAE15-9696-9A17-1C5F-FE142592CE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26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" name="Line 1157">
              <a:extLst>
                <a:ext uri="{FF2B5EF4-FFF2-40B4-BE49-F238E27FC236}">
                  <a16:creationId xmlns:a16="http://schemas.microsoft.com/office/drawing/2014/main" id="{6635AD2F-C68C-AABC-F83A-697A29C5BC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1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7" name="Line 1158">
              <a:extLst>
                <a:ext uri="{FF2B5EF4-FFF2-40B4-BE49-F238E27FC236}">
                  <a16:creationId xmlns:a16="http://schemas.microsoft.com/office/drawing/2014/main" id="{0168AB99-4666-8754-75CF-7BE498A6E4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30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8" name="Line 1159">
              <a:extLst>
                <a:ext uri="{FF2B5EF4-FFF2-40B4-BE49-F238E27FC236}">
                  <a16:creationId xmlns:a16="http://schemas.microsoft.com/office/drawing/2014/main" id="{7D504518-69CF-B247-85CC-3303200D8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9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9" name="Line 1160">
              <a:extLst>
                <a:ext uri="{FF2B5EF4-FFF2-40B4-BE49-F238E27FC236}">
                  <a16:creationId xmlns:a16="http://schemas.microsoft.com/office/drawing/2014/main" id="{0DD774D4-2E10-A9CE-E889-E2C0C659F4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" name="Line 1161">
              <a:extLst>
                <a:ext uri="{FF2B5EF4-FFF2-40B4-BE49-F238E27FC236}">
                  <a16:creationId xmlns:a16="http://schemas.microsoft.com/office/drawing/2014/main" id="{0569DEB4-3BAD-9FC2-3D75-19694B89E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6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" name="Line 1162">
              <a:extLst>
                <a:ext uri="{FF2B5EF4-FFF2-40B4-BE49-F238E27FC236}">
                  <a16:creationId xmlns:a16="http://schemas.microsoft.com/office/drawing/2014/main" id="{173D54EF-42BC-532D-7674-224E385B90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5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2" name="Line 1163">
              <a:extLst>
                <a:ext uri="{FF2B5EF4-FFF2-40B4-BE49-F238E27FC236}">
                  <a16:creationId xmlns:a16="http://schemas.microsoft.com/office/drawing/2014/main" id="{FE911BFC-A129-3848-C6E5-CD01372DD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4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3" name="Line 1164">
              <a:extLst>
                <a:ext uri="{FF2B5EF4-FFF2-40B4-BE49-F238E27FC236}">
                  <a16:creationId xmlns:a16="http://schemas.microsoft.com/office/drawing/2014/main" id="{ADCA5748-7422-A549-E8F8-7F25D5DBF9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3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4" name="Line 1165">
              <a:extLst>
                <a:ext uri="{FF2B5EF4-FFF2-40B4-BE49-F238E27FC236}">
                  <a16:creationId xmlns:a16="http://schemas.microsoft.com/office/drawing/2014/main" id="{80075A72-477A-C6AC-5DEE-596E45CE99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2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" name="Line 1166">
              <a:extLst>
                <a:ext uri="{FF2B5EF4-FFF2-40B4-BE49-F238E27FC236}">
                  <a16:creationId xmlns:a16="http://schemas.microsoft.com/office/drawing/2014/main" id="{845B85B9-EFB7-9D50-2AE8-553ADE54FA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2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6" name="Line 1167">
              <a:extLst>
                <a:ext uri="{FF2B5EF4-FFF2-40B4-BE49-F238E27FC236}">
                  <a16:creationId xmlns:a16="http://schemas.microsoft.com/office/drawing/2014/main" id="{6464E5FB-9303-9A76-B638-95DA1C9D0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9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7" name="Line 1168">
              <a:extLst>
                <a:ext uri="{FF2B5EF4-FFF2-40B4-BE49-F238E27FC236}">
                  <a16:creationId xmlns:a16="http://schemas.microsoft.com/office/drawing/2014/main" id="{BF63CECE-0161-EB38-B934-51E96A5C1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8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8" name="Line 1169">
              <a:extLst>
                <a:ext uri="{FF2B5EF4-FFF2-40B4-BE49-F238E27FC236}">
                  <a16:creationId xmlns:a16="http://schemas.microsoft.com/office/drawing/2014/main" id="{9EF8E377-B81F-1765-D717-FFC3A72A63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7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9" name="Line 1170">
              <a:extLst>
                <a:ext uri="{FF2B5EF4-FFF2-40B4-BE49-F238E27FC236}">
                  <a16:creationId xmlns:a16="http://schemas.microsoft.com/office/drawing/2014/main" id="{D8AC5931-7EA7-30A6-047B-145B5A02A2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62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" name="Line 1171">
              <a:extLst>
                <a:ext uri="{FF2B5EF4-FFF2-40B4-BE49-F238E27FC236}">
                  <a16:creationId xmlns:a16="http://schemas.microsoft.com/office/drawing/2014/main" id="{E16F2018-EC85-FB4A-09A7-A2C2AB8375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51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" name="Line 1172">
              <a:extLst>
                <a:ext uri="{FF2B5EF4-FFF2-40B4-BE49-F238E27FC236}">
                  <a16:creationId xmlns:a16="http://schemas.microsoft.com/office/drawing/2014/main" id="{B0C1F625-7632-2D9A-AC2E-2F05AFCAD4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2" name="Line 1173">
              <a:extLst>
                <a:ext uri="{FF2B5EF4-FFF2-40B4-BE49-F238E27FC236}">
                  <a16:creationId xmlns:a16="http://schemas.microsoft.com/office/drawing/2014/main" id="{D16DF572-7D3A-6A49-35CD-CEEFAA7E5A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2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3" name="Line 1174">
              <a:extLst>
                <a:ext uri="{FF2B5EF4-FFF2-40B4-BE49-F238E27FC236}">
                  <a16:creationId xmlns:a16="http://schemas.microsoft.com/office/drawing/2014/main" id="{0648B08A-0A12-923B-9D9F-782F33683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1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4" name="Line 1175">
              <a:extLst>
                <a:ext uri="{FF2B5EF4-FFF2-40B4-BE49-F238E27FC236}">
                  <a16:creationId xmlns:a16="http://schemas.microsoft.com/office/drawing/2014/main" id="{A2C9B801-21B8-5C03-BF1B-69516DB19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9" y="3104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" name="Line 1176">
              <a:extLst>
                <a:ext uri="{FF2B5EF4-FFF2-40B4-BE49-F238E27FC236}">
                  <a16:creationId xmlns:a16="http://schemas.microsoft.com/office/drawing/2014/main" id="{FC063A6B-08FC-04BA-C920-209708F13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5" y="143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6" name="Line 1177">
              <a:extLst>
                <a:ext uri="{FF2B5EF4-FFF2-40B4-BE49-F238E27FC236}">
                  <a16:creationId xmlns:a16="http://schemas.microsoft.com/office/drawing/2014/main" id="{A14F11F1-8CF0-3426-06B7-8AF6A1DDDB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5" y="142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7" name="Line 1178">
              <a:extLst>
                <a:ext uri="{FF2B5EF4-FFF2-40B4-BE49-F238E27FC236}">
                  <a16:creationId xmlns:a16="http://schemas.microsoft.com/office/drawing/2014/main" id="{6FB7E704-2098-6F99-3ECA-8B76B51B6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4" y="1422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8" name="Line 1179">
              <a:extLst>
                <a:ext uri="{FF2B5EF4-FFF2-40B4-BE49-F238E27FC236}">
                  <a16:creationId xmlns:a16="http://schemas.microsoft.com/office/drawing/2014/main" id="{A10C1015-640C-142F-9B78-0EF4DA13A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4" y="141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9" name="Line 1180">
              <a:extLst>
                <a:ext uri="{FF2B5EF4-FFF2-40B4-BE49-F238E27FC236}">
                  <a16:creationId xmlns:a16="http://schemas.microsoft.com/office/drawing/2014/main" id="{C1D97B69-2CFC-6196-6215-2E6A21FA45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4" y="1399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0" name="Line 1181">
              <a:extLst>
                <a:ext uri="{FF2B5EF4-FFF2-40B4-BE49-F238E27FC236}">
                  <a16:creationId xmlns:a16="http://schemas.microsoft.com/office/drawing/2014/main" id="{70D4628F-989B-3288-FEA9-3C092DF2E8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4" y="1387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1" name="Line 1182">
              <a:extLst>
                <a:ext uri="{FF2B5EF4-FFF2-40B4-BE49-F238E27FC236}">
                  <a16:creationId xmlns:a16="http://schemas.microsoft.com/office/drawing/2014/main" id="{28103D5B-C0C5-686F-F87F-5E457234DF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92" y="1387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2" name="Line 1183">
              <a:extLst>
                <a:ext uri="{FF2B5EF4-FFF2-40B4-BE49-F238E27FC236}">
                  <a16:creationId xmlns:a16="http://schemas.microsoft.com/office/drawing/2014/main" id="{DDFB13A0-2198-A65A-1E2E-FD5EE27DC8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2" y="137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3" name="Line 1184">
              <a:extLst>
                <a:ext uri="{FF2B5EF4-FFF2-40B4-BE49-F238E27FC236}">
                  <a16:creationId xmlns:a16="http://schemas.microsoft.com/office/drawing/2014/main" id="{AFEE85D9-62E9-E338-36CD-F2523B2D80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2" y="136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4" name="Line 1185">
              <a:extLst>
                <a:ext uri="{FF2B5EF4-FFF2-40B4-BE49-F238E27FC236}">
                  <a16:creationId xmlns:a16="http://schemas.microsoft.com/office/drawing/2014/main" id="{801A3F0C-7288-7458-B3C8-D3E2054D31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2" y="135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5" name="Line 1186">
              <a:extLst>
                <a:ext uri="{FF2B5EF4-FFF2-40B4-BE49-F238E27FC236}">
                  <a16:creationId xmlns:a16="http://schemas.microsoft.com/office/drawing/2014/main" id="{A486D948-2AF5-BB06-29D1-440ADFF1F2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80" y="1352"/>
              <a:ext cx="12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" name="Line 1187">
              <a:extLst>
                <a:ext uri="{FF2B5EF4-FFF2-40B4-BE49-F238E27FC236}">
                  <a16:creationId xmlns:a16="http://schemas.microsoft.com/office/drawing/2014/main" id="{4C2FE83A-24FB-7D27-EC4A-533CC4D277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0" y="134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7" name="Line 1188">
              <a:extLst>
                <a:ext uri="{FF2B5EF4-FFF2-40B4-BE49-F238E27FC236}">
                  <a16:creationId xmlns:a16="http://schemas.microsoft.com/office/drawing/2014/main" id="{E9699B36-CE20-6817-877E-FD60380ECE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0" y="132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8" name="Line 1189">
              <a:extLst>
                <a:ext uri="{FF2B5EF4-FFF2-40B4-BE49-F238E27FC236}">
                  <a16:creationId xmlns:a16="http://schemas.microsoft.com/office/drawing/2014/main" id="{52E8EE88-CEF3-1CA8-B84E-962751B11D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0" y="131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9" name="Line 1190">
              <a:extLst>
                <a:ext uri="{FF2B5EF4-FFF2-40B4-BE49-F238E27FC236}">
                  <a16:creationId xmlns:a16="http://schemas.microsoft.com/office/drawing/2014/main" id="{31FED02D-ADB7-43A3-1CAA-3125BCA96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0" y="130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" name="Line 1191">
              <a:extLst>
                <a:ext uri="{FF2B5EF4-FFF2-40B4-BE49-F238E27FC236}">
                  <a16:creationId xmlns:a16="http://schemas.microsoft.com/office/drawing/2014/main" id="{C3E97554-3A3C-DE4B-4B50-6B319652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80" y="129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" name="Line 1192">
              <a:extLst>
                <a:ext uri="{FF2B5EF4-FFF2-40B4-BE49-F238E27FC236}">
                  <a16:creationId xmlns:a16="http://schemas.microsoft.com/office/drawing/2014/main" id="{B6C2323B-8901-7764-8C92-31CAD123D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9" y="1293"/>
              <a:ext cx="11" cy="0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" name="Line 1193">
              <a:extLst>
                <a:ext uri="{FF2B5EF4-FFF2-40B4-BE49-F238E27FC236}">
                  <a16:creationId xmlns:a16="http://schemas.microsoft.com/office/drawing/2014/main" id="{28E2FD11-766C-E8BF-867A-AE77C2B5E0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3" name="Line 1194">
              <a:extLst>
                <a:ext uri="{FF2B5EF4-FFF2-40B4-BE49-F238E27FC236}">
                  <a16:creationId xmlns:a16="http://schemas.microsoft.com/office/drawing/2014/main" id="{C4755CEF-8C15-A0B1-8683-5A33C3D8FF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" name="Line 1195">
              <a:extLst>
                <a:ext uri="{FF2B5EF4-FFF2-40B4-BE49-F238E27FC236}">
                  <a16:creationId xmlns:a16="http://schemas.microsoft.com/office/drawing/2014/main" id="{89C5F51D-519F-ECE0-F5CD-72CD4C4987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5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5" name="Line 1196">
              <a:extLst>
                <a:ext uri="{FF2B5EF4-FFF2-40B4-BE49-F238E27FC236}">
                  <a16:creationId xmlns:a16="http://schemas.microsoft.com/office/drawing/2014/main" id="{9F857B82-8CCB-C157-3EB4-545C61F572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4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" name="Line 1197">
              <a:extLst>
                <a:ext uri="{FF2B5EF4-FFF2-40B4-BE49-F238E27FC236}">
                  <a16:creationId xmlns:a16="http://schemas.microsoft.com/office/drawing/2014/main" id="{0BB07C18-12A2-170C-6EF2-CDB3691A3C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7" name="Line 1198">
              <a:extLst>
                <a:ext uri="{FF2B5EF4-FFF2-40B4-BE49-F238E27FC236}">
                  <a16:creationId xmlns:a16="http://schemas.microsoft.com/office/drawing/2014/main" id="{7525B8DE-99E7-5A7D-7F01-1B537C539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" name="Line 1199">
              <a:extLst>
                <a:ext uri="{FF2B5EF4-FFF2-40B4-BE49-F238E27FC236}">
                  <a16:creationId xmlns:a16="http://schemas.microsoft.com/office/drawing/2014/main" id="{041A8CB9-B6C6-33AE-6E67-C71FF891F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9" name="Line 1200">
              <a:extLst>
                <a:ext uri="{FF2B5EF4-FFF2-40B4-BE49-F238E27FC236}">
                  <a16:creationId xmlns:a16="http://schemas.microsoft.com/office/drawing/2014/main" id="{507ADBF9-9051-2DB5-6DB7-86DA7426AE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20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Line 1201">
              <a:extLst>
                <a:ext uri="{FF2B5EF4-FFF2-40B4-BE49-F238E27FC236}">
                  <a16:creationId xmlns:a16="http://schemas.microsoft.com/office/drawing/2014/main" id="{87F15A09-592A-921C-7857-DE4361A72E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Line 1202">
              <a:extLst>
                <a:ext uri="{FF2B5EF4-FFF2-40B4-BE49-F238E27FC236}">
                  <a16:creationId xmlns:a16="http://schemas.microsoft.com/office/drawing/2014/main" id="{BD4606E9-BB54-BD34-85EA-FCCF4DCFC9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Line 1203">
              <a:extLst>
                <a:ext uri="{FF2B5EF4-FFF2-40B4-BE49-F238E27FC236}">
                  <a16:creationId xmlns:a16="http://schemas.microsoft.com/office/drawing/2014/main" id="{12AFA7BA-22F5-08E0-0074-A4D46B4E2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3" name="Line 1204">
              <a:extLst>
                <a:ext uri="{FF2B5EF4-FFF2-40B4-BE49-F238E27FC236}">
                  <a16:creationId xmlns:a16="http://schemas.microsoft.com/office/drawing/2014/main" id="{BF7AE78C-7D90-43E1-D0DF-E111F2EFCE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Line 1205">
              <a:extLst>
                <a:ext uri="{FF2B5EF4-FFF2-40B4-BE49-F238E27FC236}">
                  <a16:creationId xmlns:a16="http://schemas.microsoft.com/office/drawing/2014/main" id="{37B28FEF-36CF-0AB0-4F27-398A041218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5" name="Line 1206">
              <a:extLst>
                <a:ext uri="{FF2B5EF4-FFF2-40B4-BE49-F238E27FC236}">
                  <a16:creationId xmlns:a16="http://schemas.microsoft.com/office/drawing/2014/main" id="{6FD932B5-9EA4-FB0F-7B7D-E4E6E2E59F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3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6" name="Line 1207">
              <a:extLst>
                <a:ext uri="{FF2B5EF4-FFF2-40B4-BE49-F238E27FC236}">
                  <a16:creationId xmlns:a16="http://schemas.microsoft.com/office/drawing/2014/main" id="{748D60C6-6D39-4150-51F1-E6A0E19F81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" name="Line 1208">
              <a:extLst>
                <a:ext uri="{FF2B5EF4-FFF2-40B4-BE49-F238E27FC236}">
                  <a16:creationId xmlns:a16="http://schemas.microsoft.com/office/drawing/2014/main" id="{09297E31-C478-B520-5555-91005B556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1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8" name="Line 1209">
              <a:extLst>
                <a:ext uri="{FF2B5EF4-FFF2-40B4-BE49-F238E27FC236}">
                  <a16:creationId xmlns:a16="http://schemas.microsoft.com/office/drawing/2014/main" id="{FC84E1C8-1E1B-9363-9DA4-582E982503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411">
            <a:extLst>
              <a:ext uri="{FF2B5EF4-FFF2-40B4-BE49-F238E27FC236}">
                <a16:creationId xmlns:a16="http://schemas.microsoft.com/office/drawing/2014/main" id="{A17409B3-9FA9-D23A-2AD4-4D172184E5EE}"/>
              </a:ext>
            </a:extLst>
          </p:cNvPr>
          <p:cNvGrpSpPr>
            <a:grpSpLocks/>
          </p:cNvGrpSpPr>
          <p:nvPr/>
        </p:nvGrpSpPr>
        <p:grpSpPr bwMode="auto">
          <a:xfrm>
            <a:off x="2097088" y="736600"/>
            <a:ext cx="5349875" cy="4964113"/>
            <a:chOff x="1321" y="464"/>
            <a:chExt cx="3370" cy="3127"/>
          </a:xfrm>
        </p:grpSpPr>
        <p:sp>
          <p:nvSpPr>
            <p:cNvPr id="99" name="Line 1211">
              <a:extLst>
                <a:ext uri="{FF2B5EF4-FFF2-40B4-BE49-F238E27FC236}">
                  <a16:creationId xmlns:a16="http://schemas.microsoft.com/office/drawing/2014/main" id="{D6A778C2-CA16-D968-524D-F5A4D1D16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212">
              <a:extLst>
                <a:ext uri="{FF2B5EF4-FFF2-40B4-BE49-F238E27FC236}">
                  <a16:creationId xmlns:a16="http://schemas.microsoft.com/office/drawing/2014/main" id="{BA629FAB-ED6B-F317-A224-7F14643D14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213">
              <a:extLst>
                <a:ext uri="{FF2B5EF4-FFF2-40B4-BE49-F238E27FC236}">
                  <a16:creationId xmlns:a16="http://schemas.microsoft.com/office/drawing/2014/main" id="{30D1A66A-7495-8BE5-09C7-48EFD0FB8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214">
              <a:extLst>
                <a:ext uri="{FF2B5EF4-FFF2-40B4-BE49-F238E27FC236}">
                  <a16:creationId xmlns:a16="http://schemas.microsoft.com/office/drawing/2014/main" id="{8F3F2B13-45A6-E466-2D14-D67E0BCB4E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215">
              <a:extLst>
                <a:ext uri="{FF2B5EF4-FFF2-40B4-BE49-F238E27FC236}">
                  <a16:creationId xmlns:a16="http://schemas.microsoft.com/office/drawing/2014/main" id="{92880231-F045-151D-E3B9-F3FFC014AE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3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216">
              <a:extLst>
                <a:ext uri="{FF2B5EF4-FFF2-40B4-BE49-F238E27FC236}">
                  <a16:creationId xmlns:a16="http://schemas.microsoft.com/office/drawing/2014/main" id="{473EED18-D458-DA41-BA7B-23283382F4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2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217">
              <a:extLst>
                <a:ext uri="{FF2B5EF4-FFF2-40B4-BE49-F238E27FC236}">
                  <a16:creationId xmlns:a16="http://schemas.microsoft.com/office/drawing/2014/main" id="{1653FCAF-24C2-2214-AFDF-50C5BC15A7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218">
              <a:extLst>
                <a:ext uri="{FF2B5EF4-FFF2-40B4-BE49-F238E27FC236}">
                  <a16:creationId xmlns:a16="http://schemas.microsoft.com/office/drawing/2014/main" id="{4A605421-F777-83A9-94E3-5C65BEA0E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10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219">
              <a:extLst>
                <a:ext uri="{FF2B5EF4-FFF2-40B4-BE49-F238E27FC236}">
                  <a16:creationId xmlns:a16="http://schemas.microsoft.com/office/drawing/2014/main" id="{214D6C25-A225-AF54-937F-030CCB1BF7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220">
              <a:extLst>
                <a:ext uri="{FF2B5EF4-FFF2-40B4-BE49-F238E27FC236}">
                  <a16:creationId xmlns:a16="http://schemas.microsoft.com/office/drawing/2014/main" id="{6D756BF4-9E40-B7D4-3F06-2CE8F711A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221">
              <a:extLst>
                <a:ext uri="{FF2B5EF4-FFF2-40B4-BE49-F238E27FC236}">
                  <a16:creationId xmlns:a16="http://schemas.microsoft.com/office/drawing/2014/main" id="{E87C88A0-6A6C-CDC1-737E-4F89F4206D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6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222">
              <a:extLst>
                <a:ext uri="{FF2B5EF4-FFF2-40B4-BE49-F238E27FC236}">
                  <a16:creationId xmlns:a16="http://schemas.microsoft.com/office/drawing/2014/main" id="{763178A6-0091-DB56-95EA-B69D1CF6E2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5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23">
              <a:extLst>
                <a:ext uri="{FF2B5EF4-FFF2-40B4-BE49-F238E27FC236}">
                  <a16:creationId xmlns:a16="http://schemas.microsoft.com/office/drawing/2014/main" id="{7BB5B7A2-F291-A262-CB56-B011548C0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24">
              <a:extLst>
                <a:ext uri="{FF2B5EF4-FFF2-40B4-BE49-F238E27FC236}">
                  <a16:creationId xmlns:a16="http://schemas.microsoft.com/office/drawing/2014/main" id="{95D68D19-EA7A-AD0F-EB2A-CB912FAA8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25">
              <a:extLst>
                <a:ext uri="{FF2B5EF4-FFF2-40B4-BE49-F238E27FC236}">
                  <a16:creationId xmlns:a16="http://schemas.microsoft.com/office/drawing/2014/main" id="{574C9C82-00B5-7601-5DBB-432222724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226">
              <a:extLst>
                <a:ext uri="{FF2B5EF4-FFF2-40B4-BE49-F238E27FC236}">
                  <a16:creationId xmlns:a16="http://schemas.microsoft.com/office/drawing/2014/main" id="{DB800C09-2BCC-E8E2-77D2-C3D4FB3350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9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227">
              <a:extLst>
                <a:ext uri="{FF2B5EF4-FFF2-40B4-BE49-F238E27FC236}">
                  <a16:creationId xmlns:a16="http://schemas.microsoft.com/office/drawing/2014/main" id="{9361DB0D-D167-0DB9-C971-7DF88CD737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228">
              <a:extLst>
                <a:ext uri="{FF2B5EF4-FFF2-40B4-BE49-F238E27FC236}">
                  <a16:creationId xmlns:a16="http://schemas.microsoft.com/office/drawing/2014/main" id="{BCE44C36-959E-027D-C20F-4EE7DD1CA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1229">
              <a:extLst>
                <a:ext uri="{FF2B5EF4-FFF2-40B4-BE49-F238E27FC236}">
                  <a16:creationId xmlns:a16="http://schemas.microsoft.com/office/drawing/2014/main" id="{B3A8DEBC-84D4-4870-5CEC-D276DD3E85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230">
              <a:extLst>
                <a:ext uri="{FF2B5EF4-FFF2-40B4-BE49-F238E27FC236}">
                  <a16:creationId xmlns:a16="http://schemas.microsoft.com/office/drawing/2014/main" id="{38892EF3-4FCF-CEF4-15B8-C3F8C1BC36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231">
              <a:extLst>
                <a:ext uri="{FF2B5EF4-FFF2-40B4-BE49-F238E27FC236}">
                  <a16:creationId xmlns:a16="http://schemas.microsoft.com/office/drawing/2014/main" id="{E47BC487-0BB0-9859-FDBB-E5A172AB4E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232">
              <a:extLst>
                <a:ext uri="{FF2B5EF4-FFF2-40B4-BE49-F238E27FC236}">
                  <a16:creationId xmlns:a16="http://schemas.microsoft.com/office/drawing/2014/main" id="{CB1FA6C0-2921-9069-1AA7-881882CCD2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233">
              <a:extLst>
                <a:ext uri="{FF2B5EF4-FFF2-40B4-BE49-F238E27FC236}">
                  <a16:creationId xmlns:a16="http://schemas.microsoft.com/office/drawing/2014/main" id="{4B13E0C9-A418-073B-FDC6-BBED5B6DBF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234">
              <a:extLst>
                <a:ext uri="{FF2B5EF4-FFF2-40B4-BE49-F238E27FC236}">
                  <a16:creationId xmlns:a16="http://schemas.microsoft.com/office/drawing/2014/main" id="{EECB8CC8-CA8F-A7E6-EC15-89435B7339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235">
              <a:extLst>
                <a:ext uri="{FF2B5EF4-FFF2-40B4-BE49-F238E27FC236}">
                  <a16:creationId xmlns:a16="http://schemas.microsoft.com/office/drawing/2014/main" id="{94B8F096-5BC6-B6B1-22E8-EC974EC76B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8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236">
              <a:extLst>
                <a:ext uri="{FF2B5EF4-FFF2-40B4-BE49-F238E27FC236}">
                  <a16:creationId xmlns:a16="http://schemas.microsoft.com/office/drawing/2014/main" id="{B03E916A-814E-3BBF-FAE0-C96E065EE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237">
              <a:extLst>
                <a:ext uri="{FF2B5EF4-FFF2-40B4-BE49-F238E27FC236}">
                  <a16:creationId xmlns:a16="http://schemas.microsoft.com/office/drawing/2014/main" id="{E232AE06-8F81-06ED-088D-5D47D8316D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238">
              <a:extLst>
                <a:ext uri="{FF2B5EF4-FFF2-40B4-BE49-F238E27FC236}">
                  <a16:creationId xmlns:a16="http://schemas.microsoft.com/office/drawing/2014/main" id="{A45A0A00-FE60-B3C5-9E2A-0A93268E1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239">
              <a:extLst>
                <a:ext uri="{FF2B5EF4-FFF2-40B4-BE49-F238E27FC236}">
                  <a16:creationId xmlns:a16="http://schemas.microsoft.com/office/drawing/2014/main" id="{F8B5C198-57D4-FB1E-8CD9-1CD569E69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40">
              <a:extLst>
                <a:ext uri="{FF2B5EF4-FFF2-40B4-BE49-F238E27FC236}">
                  <a16:creationId xmlns:a16="http://schemas.microsoft.com/office/drawing/2014/main" id="{B8E39B90-714E-6F20-6FAC-9377DAF28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4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41">
              <a:extLst>
                <a:ext uri="{FF2B5EF4-FFF2-40B4-BE49-F238E27FC236}">
                  <a16:creationId xmlns:a16="http://schemas.microsoft.com/office/drawing/2014/main" id="{85697FDE-CBEB-2453-6DAC-C6853FF19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3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42">
              <a:extLst>
                <a:ext uri="{FF2B5EF4-FFF2-40B4-BE49-F238E27FC236}">
                  <a16:creationId xmlns:a16="http://schemas.microsoft.com/office/drawing/2014/main" id="{BB16C002-D7AF-920B-149F-52EC287810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243">
              <a:extLst>
                <a:ext uri="{FF2B5EF4-FFF2-40B4-BE49-F238E27FC236}">
                  <a16:creationId xmlns:a16="http://schemas.microsoft.com/office/drawing/2014/main" id="{B0527E64-D56F-E651-9003-1D43275AA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7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244">
              <a:extLst>
                <a:ext uri="{FF2B5EF4-FFF2-40B4-BE49-F238E27FC236}">
                  <a16:creationId xmlns:a16="http://schemas.microsoft.com/office/drawing/2014/main" id="{F1CFAA53-BFF6-3B97-0EB4-7BFFD315AE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245">
              <a:extLst>
                <a:ext uri="{FF2B5EF4-FFF2-40B4-BE49-F238E27FC236}">
                  <a16:creationId xmlns:a16="http://schemas.microsoft.com/office/drawing/2014/main" id="{81C34B21-0F5A-02E6-27F1-B0429A0FAA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246">
              <a:extLst>
                <a:ext uri="{FF2B5EF4-FFF2-40B4-BE49-F238E27FC236}">
                  <a16:creationId xmlns:a16="http://schemas.microsoft.com/office/drawing/2014/main" id="{CDCD3616-6400-FE39-46D2-48A05AA85F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7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247">
              <a:extLst>
                <a:ext uri="{FF2B5EF4-FFF2-40B4-BE49-F238E27FC236}">
                  <a16:creationId xmlns:a16="http://schemas.microsoft.com/office/drawing/2014/main" id="{BAC08E1E-EABF-0917-74FB-984A056739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6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248">
              <a:extLst>
                <a:ext uri="{FF2B5EF4-FFF2-40B4-BE49-F238E27FC236}">
                  <a16:creationId xmlns:a16="http://schemas.microsoft.com/office/drawing/2014/main" id="{EAC42E31-6E78-F3D0-390C-15D3EC364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249">
              <a:extLst>
                <a:ext uri="{FF2B5EF4-FFF2-40B4-BE49-F238E27FC236}">
                  <a16:creationId xmlns:a16="http://schemas.microsoft.com/office/drawing/2014/main" id="{37DF8960-4762-23F1-F6F9-FE26E4C3E9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250">
              <a:extLst>
                <a:ext uri="{FF2B5EF4-FFF2-40B4-BE49-F238E27FC236}">
                  <a16:creationId xmlns:a16="http://schemas.microsoft.com/office/drawing/2014/main" id="{787CF0DB-3AD6-147D-A0B1-7A8784C6A1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251">
              <a:extLst>
                <a:ext uri="{FF2B5EF4-FFF2-40B4-BE49-F238E27FC236}">
                  <a16:creationId xmlns:a16="http://schemas.microsoft.com/office/drawing/2014/main" id="{25B56AEB-6571-8D39-A95D-46F6D1817E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252">
              <a:extLst>
                <a:ext uri="{FF2B5EF4-FFF2-40B4-BE49-F238E27FC236}">
                  <a16:creationId xmlns:a16="http://schemas.microsoft.com/office/drawing/2014/main" id="{C7DB498D-5878-B9FD-23C7-077E80ECB2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6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253">
              <a:extLst>
                <a:ext uri="{FF2B5EF4-FFF2-40B4-BE49-F238E27FC236}">
                  <a16:creationId xmlns:a16="http://schemas.microsoft.com/office/drawing/2014/main" id="{EFAB30EF-9225-11C4-1C0C-CD40A9405F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254">
              <a:extLst>
                <a:ext uri="{FF2B5EF4-FFF2-40B4-BE49-F238E27FC236}">
                  <a16:creationId xmlns:a16="http://schemas.microsoft.com/office/drawing/2014/main" id="{FAB74279-E314-46A5-01B6-FCE49C46ED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255">
              <a:extLst>
                <a:ext uri="{FF2B5EF4-FFF2-40B4-BE49-F238E27FC236}">
                  <a16:creationId xmlns:a16="http://schemas.microsoft.com/office/drawing/2014/main" id="{75EFE829-10CE-5E42-4622-477BCB234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256">
              <a:extLst>
                <a:ext uri="{FF2B5EF4-FFF2-40B4-BE49-F238E27FC236}">
                  <a16:creationId xmlns:a16="http://schemas.microsoft.com/office/drawing/2014/main" id="{D9E4D458-59A1-A240-E3EE-3730ABBEB0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257">
              <a:extLst>
                <a:ext uri="{FF2B5EF4-FFF2-40B4-BE49-F238E27FC236}">
                  <a16:creationId xmlns:a16="http://schemas.microsoft.com/office/drawing/2014/main" id="{385637E9-86B0-AA6A-047A-69137194FC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258">
              <a:extLst>
                <a:ext uri="{FF2B5EF4-FFF2-40B4-BE49-F238E27FC236}">
                  <a16:creationId xmlns:a16="http://schemas.microsoft.com/office/drawing/2014/main" id="{9A848E01-3B02-22A2-9248-7494E60B5F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59">
              <a:extLst>
                <a:ext uri="{FF2B5EF4-FFF2-40B4-BE49-F238E27FC236}">
                  <a16:creationId xmlns:a16="http://schemas.microsoft.com/office/drawing/2014/main" id="{8E23DDF0-DD0A-217D-584B-705788B46F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260">
              <a:extLst>
                <a:ext uri="{FF2B5EF4-FFF2-40B4-BE49-F238E27FC236}">
                  <a16:creationId xmlns:a16="http://schemas.microsoft.com/office/drawing/2014/main" id="{E017BB2E-508A-E446-481B-9F6C43535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5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1261">
              <a:extLst>
                <a:ext uri="{FF2B5EF4-FFF2-40B4-BE49-F238E27FC236}">
                  <a16:creationId xmlns:a16="http://schemas.microsoft.com/office/drawing/2014/main" id="{3D599625-1E5C-5DBB-2137-BF299AAAF7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4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262">
              <a:extLst>
                <a:ext uri="{FF2B5EF4-FFF2-40B4-BE49-F238E27FC236}">
                  <a16:creationId xmlns:a16="http://schemas.microsoft.com/office/drawing/2014/main" id="{58EF4A2C-F97D-61FB-6381-4C108F9E6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48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263">
              <a:extLst>
                <a:ext uri="{FF2B5EF4-FFF2-40B4-BE49-F238E27FC236}">
                  <a16:creationId xmlns:a16="http://schemas.microsoft.com/office/drawing/2014/main" id="{67CB4C8B-1F86-333B-0910-8DC3937F8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47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264">
              <a:extLst>
                <a:ext uri="{FF2B5EF4-FFF2-40B4-BE49-F238E27FC236}">
                  <a16:creationId xmlns:a16="http://schemas.microsoft.com/office/drawing/2014/main" id="{7C70868B-25C0-DFF0-CFE4-0BF5F0F50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" y="4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265">
              <a:extLst>
                <a:ext uri="{FF2B5EF4-FFF2-40B4-BE49-F238E27FC236}">
                  <a16:creationId xmlns:a16="http://schemas.microsoft.com/office/drawing/2014/main" id="{24A7E4B5-B719-0E51-3516-10570D5204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266">
              <a:extLst>
                <a:ext uri="{FF2B5EF4-FFF2-40B4-BE49-F238E27FC236}">
                  <a16:creationId xmlns:a16="http://schemas.microsoft.com/office/drawing/2014/main" id="{956CFA35-3549-7AEF-CE8A-15839E0C9C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267">
              <a:extLst>
                <a:ext uri="{FF2B5EF4-FFF2-40B4-BE49-F238E27FC236}">
                  <a16:creationId xmlns:a16="http://schemas.microsoft.com/office/drawing/2014/main" id="{33D2D950-9799-AD85-7EE3-CC0A9EC1F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5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1268">
              <a:extLst>
                <a:ext uri="{FF2B5EF4-FFF2-40B4-BE49-F238E27FC236}">
                  <a16:creationId xmlns:a16="http://schemas.microsoft.com/office/drawing/2014/main" id="{6AC06AAC-A450-045B-FB20-479850C67F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4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269">
              <a:extLst>
                <a:ext uri="{FF2B5EF4-FFF2-40B4-BE49-F238E27FC236}">
                  <a16:creationId xmlns:a16="http://schemas.microsoft.com/office/drawing/2014/main" id="{8E669A38-0FCE-C3C9-4C50-C0AC7A00F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1270">
              <a:extLst>
                <a:ext uri="{FF2B5EF4-FFF2-40B4-BE49-F238E27FC236}">
                  <a16:creationId xmlns:a16="http://schemas.microsoft.com/office/drawing/2014/main" id="{8A08C9E3-8E69-7285-874E-6F3C82C63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Line 1271">
              <a:extLst>
                <a:ext uri="{FF2B5EF4-FFF2-40B4-BE49-F238E27FC236}">
                  <a16:creationId xmlns:a16="http://schemas.microsoft.com/office/drawing/2014/main" id="{4FE958A6-8FA0-C6B4-49E1-DD559E77FB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272">
              <a:extLst>
                <a:ext uri="{FF2B5EF4-FFF2-40B4-BE49-F238E27FC236}">
                  <a16:creationId xmlns:a16="http://schemas.microsoft.com/office/drawing/2014/main" id="{978CBC74-30CC-C624-E909-1C4A14A602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20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1273">
              <a:extLst>
                <a:ext uri="{FF2B5EF4-FFF2-40B4-BE49-F238E27FC236}">
                  <a16:creationId xmlns:a16="http://schemas.microsoft.com/office/drawing/2014/main" id="{B63D4F50-4D43-664B-E913-101FB1F36C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1274">
              <a:extLst>
                <a:ext uri="{FF2B5EF4-FFF2-40B4-BE49-F238E27FC236}">
                  <a16:creationId xmlns:a16="http://schemas.microsoft.com/office/drawing/2014/main" id="{6DD7B0EA-C9A8-0474-9BFB-A96D744C00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275">
              <a:extLst>
                <a:ext uri="{FF2B5EF4-FFF2-40B4-BE49-F238E27FC236}">
                  <a16:creationId xmlns:a16="http://schemas.microsoft.com/office/drawing/2014/main" id="{838302D8-1B86-A5DA-A1C2-B0DCABA130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276">
              <a:extLst>
                <a:ext uri="{FF2B5EF4-FFF2-40B4-BE49-F238E27FC236}">
                  <a16:creationId xmlns:a16="http://schemas.microsoft.com/office/drawing/2014/main" id="{506E0862-5C95-CCB6-F268-3F7F693A3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1277">
              <a:extLst>
                <a:ext uri="{FF2B5EF4-FFF2-40B4-BE49-F238E27FC236}">
                  <a16:creationId xmlns:a16="http://schemas.microsoft.com/office/drawing/2014/main" id="{A5C6C21B-C5BE-A04C-E5BE-A8122593C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278">
              <a:extLst>
                <a:ext uri="{FF2B5EF4-FFF2-40B4-BE49-F238E27FC236}">
                  <a16:creationId xmlns:a16="http://schemas.microsoft.com/office/drawing/2014/main" id="{85CC2F30-673E-3E91-8AD3-04F6A168C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3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279">
              <a:extLst>
                <a:ext uri="{FF2B5EF4-FFF2-40B4-BE49-F238E27FC236}">
                  <a16:creationId xmlns:a16="http://schemas.microsoft.com/office/drawing/2014/main" id="{19E2DE76-35F0-2C61-E515-F423875101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280">
              <a:extLst>
                <a:ext uri="{FF2B5EF4-FFF2-40B4-BE49-F238E27FC236}">
                  <a16:creationId xmlns:a16="http://schemas.microsoft.com/office/drawing/2014/main" id="{538BCCD1-5482-5F13-057E-E29670315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1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281">
              <a:extLst>
                <a:ext uri="{FF2B5EF4-FFF2-40B4-BE49-F238E27FC236}">
                  <a16:creationId xmlns:a16="http://schemas.microsoft.com/office/drawing/2014/main" id="{5D9B8E48-215E-2064-20FE-5E24FCD5EB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282">
              <a:extLst>
                <a:ext uri="{FF2B5EF4-FFF2-40B4-BE49-F238E27FC236}">
                  <a16:creationId xmlns:a16="http://schemas.microsoft.com/office/drawing/2014/main" id="{87A1C333-E066-9BD9-18FC-7C8E8E094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283">
              <a:extLst>
                <a:ext uri="{FF2B5EF4-FFF2-40B4-BE49-F238E27FC236}">
                  <a16:creationId xmlns:a16="http://schemas.microsoft.com/office/drawing/2014/main" id="{AA8FBE44-FFA6-256B-714A-497AE2B974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284">
              <a:extLst>
                <a:ext uri="{FF2B5EF4-FFF2-40B4-BE49-F238E27FC236}">
                  <a16:creationId xmlns:a16="http://schemas.microsoft.com/office/drawing/2014/main" id="{EFF51F7F-B209-BCC5-2D33-169DD74AF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285">
              <a:extLst>
                <a:ext uri="{FF2B5EF4-FFF2-40B4-BE49-F238E27FC236}">
                  <a16:creationId xmlns:a16="http://schemas.microsoft.com/office/drawing/2014/main" id="{775911A0-5483-3391-51C8-6C45405452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1286">
              <a:extLst>
                <a:ext uri="{FF2B5EF4-FFF2-40B4-BE49-F238E27FC236}">
                  <a16:creationId xmlns:a16="http://schemas.microsoft.com/office/drawing/2014/main" id="{9583ABB7-AE10-A599-26AE-7C1DE6B2AB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3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287">
              <a:extLst>
                <a:ext uri="{FF2B5EF4-FFF2-40B4-BE49-F238E27FC236}">
                  <a16:creationId xmlns:a16="http://schemas.microsoft.com/office/drawing/2014/main" id="{4A147D08-4E31-E3B1-0596-1BA66856B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2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1288">
              <a:extLst>
                <a:ext uri="{FF2B5EF4-FFF2-40B4-BE49-F238E27FC236}">
                  <a16:creationId xmlns:a16="http://schemas.microsoft.com/office/drawing/2014/main" id="{54D091A8-C0BC-5FFB-F29F-45211C0B6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1289">
              <a:extLst>
                <a:ext uri="{FF2B5EF4-FFF2-40B4-BE49-F238E27FC236}">
                  <a16:creationId xmlns:a16="http://schemas.microsoft.com/office/drawing/2014/main" id="{74DCD325-91B7-91DF-336E-A43B977A73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10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290">
              <a:extLst>
                <a:ext uri="{FF2B5EF4-FFF2-40B4-BE49-F238E27FC236}">
                  <a16:creationId xmlns:a16="http://schemas.microsoft.com/office/drawing/2014/main" id="{DA74F014-585B-4571-FE96-55B7FB26C4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1291">
              <a:extLst>
                <a:ext uri="{FF2B5EF4-FFF2-40B4-BE49-F238E27FC236}">
                  <a16:creationId xmlns:a16="http://schemas.microsoft.com/office/drawing/2014/main" id="{4191FE31-2B37-FD23-18A0-9BC7DB0C0E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1292">
              <a:extLst>
                <a:ext uri="{FF2B5EF4-FFF2-40B4-BE49-F238E27FC236}">
                  <a16:creationId xmlns:a16="http://schemas.microsoft.com/office/drawing/2014/main" id="{C5B2F996-D897-48DE-7971-24EE3B371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6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1293">
              <a:extLst>
                <a:ext uri="{FF2B5EF4-FFF2-40B4-BE49-F238E27FC236}">
                  <a16:creationId xmlns:a16="http://schemas.microsoft.com/office/drawing/2014/main" id="{011C0A15-07B3-C604-B0A8-9B1EB77C1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5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1294">
              <a:extLst>
                <a:ext uri="{FF2B5EF4-FFF2-40B4-BE49-F238E27FC236}">
                  <a16:creationId xmlns:a16="http://schemas.microsoft.com/office/drawing/2014/main" id="{0F181525-B572-DB54-788F-3C931B6AB9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1295">
              <a:extLst>
                <a:ext uri="{FF2B5EF4-FFF2-40B4-BE49-F238E27FC236}">
                  <a16:creationId xmlns:a16="http://schemas.microsoft.com/office/drawing/2014/main" id="{EFBF42D5-E263-6294-58F0-46267C457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296">
              <a:extLst>
                <a:ext uri="{FF2B5EF4-FFF2-40B4-BE49-F238E27FC236}">
                  <a16:creationId xmlns:a16="http://schemas.microsoft.com/office/drawing/2014/main" id="{7D2CAA30-61AC-DDE1-8337-C6909F94FE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1297">
              <a:extLst>
                <a:ext uri="{FF2B5EF4-FFF2-40B4-BE49-F238E27FC236}">
                  <a16:creationId xmlns:a16="http://schemas.microsoft.com/office/drawing/2014/main" id="{40285CF0-8CA0-952C-3CAD-A5495F7CB8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9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1298">
              <a:extLst>
                <a:ext uri="{FF2B5EF4-FFF2-40B4-BE49-F238E27FC236}">
                  <a16:creationId xmlns:a16="http://schemas.microsoft.com/office/drawing/2014/main" id="{9C884E5E-92D2-AB6D-5485-A503B42397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299">
              <a:extLst>
                <a:ext uri="{FF2B5EF4-FFF2-40B4-BE49-F238E27FC236}">
                  <a16:creationId xmlns:a16="http://schemas.microsoft.com/office/drawing/2014/main" id="{117EB86F-1DE6-064F-15D4-C950328FC9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1300">
              <a:extLst>
                <a:ext uri="{FF2B5EF4-FFF2-40B4-BE49-F238E27FC236}">
                  <a16:creationId xmlns:a16="http://schemas.microsoft.com/office/drawing/2014/main" id="{8C2CAF61-283A-AD98-CFC5-12A19EF32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1301">
              <a:extLst>
                <a:ext uri="{FF2B5EF4-FFF2-40B4-BE49-F238E27FC236}">
                  <a16:creationId xmlns:a16="http://schemas.microsoft.com/office/drawing/2014/main" id="{80C071C3-9CAB-EA3F-BB36-602728C23C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302">
              <a:extLst>
                <a:ext uri="{FF2B5EF4-FFF2-40B4-BE49-F238E27FC236}">
                  <a16:creationId xmlns:a16="http://schemas.microsoft.com/office/drawing/2014/main" id="{A1EDAB57-8C2B-5255-AFD4-D84F4827C0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303">
              <a:extLst>
                <a:ext uri="{FF2B5EF4-FFF2-40B4-BE49-F238E27FC236}">
                  <a16:creationId xmlns:a16="http://schemas.microsoft.com/office/drawing/2014/main" id="{A29C8FD5-5A9B-F9FD-7ED7-FDBD25459B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304">
              <a:extLst>
                <a:ext uri="{FF2B5EF4-FFF2-40B4-BE49-F238E27FC236}">
                  <a16:creationId xmlns:a16="http://schemas.microsoft.com/office/drawing/2014/main" id="{E566DDFD-F0DE-7EB3-7649-08931EEA9D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Line 1305">
              <a:extLst>
                <a:ext uri="{FF2B5EF4-FFF2-40B4-BE49-F238E27FC236}">
                  <a16:creationId xmlns:a16="http://schemas.microsoft.com/office/drawing/2014/main" id="{79A972E0-7FBA-C4B6-D576-BE024A1BF7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Line 1306">
              <a:extLst>
                <a:ext uri="{FF2B5EF4-FFF2-40B4-BE49-F238E27FC236}">
                  <a16:creationId xmlns:a16="http://schemas.microsoft.com/office/drawing/2014/main" id="{CC7AD032-4815-CAD9-78CF-7B9DE6A7F0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8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1307">
              <a:extLst>
                <a:ext uri="{FF2B5EF4-FFF2-40B4-BE49-F238E27FC236}">
                  <a16:creationId xmlns:a16="http://schemas.microsoft.com/office/drawing/2014/main" id="{E4AC831A-C434-34C5-A730-1FC07DF7A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1308">
              <a:extLst>
                <a:ext uri="{FF2B5EF4-FFF2-40B4-BE49-F238E27FC236}">
                  <a16:creationId xmlns:a16="http://schemas.microsoft.com/office/drawing/2014/main" id="{801A2CEA-739C-C93E-A2D9-93B11E22D3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1309">
              <a:extLst>
                <a:ext uri="{FF2B5EF4-FFF2-40B4-BE49-F238E27FC236}">
                  <a16:creationId xmlns:a16="http://schemas.microsoft.com/office/drawing/2014/main" id="{938BA443-C938-6083-5499-043F5A289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1310">
              <a:extLst>
                <a:ext uri="{FF2B5EF4-FFF2-40B4-BE49-F238E27FC236}">
                  <a16:creationId xmlns:a16="http://schemas.microsoft.com/office/drawing/2014/main" id="{1251C71F-612A-816B-816C-6B396FA56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1311">
              <a:extLst>
                <a:ext uri="{FF2B5EF4-FFF2-40B4-BE49-F238E27FC236}">
                  <a16:creationId xmlns:a16="http://schemas.microsoft.com/office/drawing/2014/main" id="{9BA75CE6-4C65-E700-6488-D1E34785DD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4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1312">
              <a:extLst>
                <a:ext uri="{FF2B5EF4-FFF2-40B4-BE49-F238E27FC236}">
                  <a16:creationId xmlns:a16="http://schemas.microsoft.com/office/drawing/2014/main" id="{283D03BE-A25C-536A-6500-CD4926D60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3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1313">
              <a:extLst>
                <a:ext uri="{FF2B5EF4-FFF2-40B4-BE49-F238E27FC236}">
                  <a16:creationId xmlns:a16="http://schemas.microsoft.com/office/drawing/2014/main" id="{669B2817-BB2D-5846-1248-5B65BF0A7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1314">
              <a:extLst>
                <a:ext uri="{FF2B5EF4-FFF2-40B4-BE49-F238E27FC236}">
                  <a16:creationId xmlns:a16="http://schemas.microsoft.com/office/drawing/2014/main" id="{D2D69CB7-2686-C816-D398-8B7517A0B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7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1315">
              <a:extLst>
                <a:ext uri="{FF2B5EF4-FFF2-40B4-BE49-F238E27FC236}">
                  <a16:creationId xmlns:a16="http://schemas.microsoft.com/office/drawing/2014/main" id="{B4202F38-3AB8-5B69-A495-9BAA4AF6E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1316">
              <a:extLst>
                <a:ext uri="{FF2B5EF4-FFF2-40B4-BE49-F238E27FC236}">
                  <a16:creationId xmlns:a16="http://schemas.microsoft.com/office/drawing/2014/main" id="{A8489EAE-C3D9-B09D-2056-FF2D8A81C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1317">
              <a:extLst>
                <a:ext uri="{FF2B5EF4-FFF2-40B4-BE49-F238E27FC236}">
                  <a16:creationId xmlns:a16="http://schemas.microsoft.com/office/drawing/2014/main" id="{CA27CB40-D147-D139-CCEB-0A1A8C3E86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7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1318">
              <a:extLst>
                <a:ext uri="{FF2B5EF4-FFF2-40B4-BE49-F238E27FC236}">
                  <a16:creationId xmlns:a16="http://schemas.microsoft.com/office/drawing/2014/main" id="{03FC1F3C-D826-1A43-3224-93F4BF2584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6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1319">
              <a:extLst>
                <a:ext uri="{FF2B5EF4-FFF2-40B4-BE49-F238E27FC236}">
                  <a16:creationId xmlns:a16="http://schemas.microsoft.com/office/drawing/2014/main" id="{E029248E-2187-656A-C5DE-D1AFAF843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1320">
              <a:extLst>
                <a:ext uri="{FF2B5EF4-FFF2-40B4-BE49-F238E27FC236}">
                  <a16:creationId xmlns:a16="http://schemas.microsoft.com/office/drawing/2014/main" id="{9B9E0DB0-FF8D-B9E9-697C-6D6C0C2F63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1321">
              <a:extLst>
                <a:ext uri="{FF2B5EF4-FFF2-40B4-BE49-F238E27FC236}">
                  <a16:creationId xmlns:a16="http://schemas.microsoft.com/office/drawing/2014/main" id="{AE6F4EE8-E11D-489B-1AC7-BFEC867852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Line 1322">
              <a:extLst>
                <a:ext uri="{FF2B5EF4-FFF2-40B4-BE49-F238E27FC236}">
                  <a16:creationId xmlns:a16="http://schemas.microsoft.com/office/drawing/2014/main" id="{F5D450A2-7B64-A8E8-CEEA-7DD1C927F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Line 1323">
              <a:extLst>
                <a:ext uri="{FF2B5EF4-FFF2-40B4-BE49-F238E27FC236}">
                  <a16:creationId xmlns:a16="http://schemas.microsoft.com/office/drawing/2014/main" id="{8B71DA63-03F6-618B-A823-BA97CD443E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6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Line 1324">
              <a:extLst>
                <a:ext uri="{FF2B5EF4-FFF2-40B4-BE49-F238E27FC236}">
                  <a16:creationId xmlns:a16="http://schemas.microsoft.com/office/drawing/2014/main" id="{CE227C7F-DE51-4580-10E3-82347D726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Line 1325">
              <a:extLst>
                <a:ext uri="{FF2B5EF4-FFF2-40B4-BE49-F238E27FC236}">
                  <a16:creationId xmlns:a16="http://schemas.microsoft.com/office/drawing/2014/main" id="{F87D1EB0-B7EB-9A7D-A135-003BF30EA8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1326">
              <a:extLst>
                <a:ext uri="{FF2B5EF4-FFF2-40B4-BE49-F238E27FC236}">
                  <a16:creationId xmlns:a16="http://schemas.microsoft.com/office/drawing/2014/main" id="{9F0EA8AB-2C88-7147-1884-B2947E102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Line 1327">
              <a:extLst>
                <a:ext uri="{FF2B5EF4-FFF2-40B4-BE49-F238E27FC236}">
                  <a16:creationId xmlns:a16="http://schemas.microsoft.com/office/drawing/2014/main" id="{C0EC15F7-3AEC-3A65-AFE5-3ABEF18784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Line 1328">
              <a:extLst>
                <a:ext uri="{FF2B5EF4-FFF2-40B4-BE49-F238E27FC236}">
                  <a16:creationId xmlns:a16="http://schemas.microsoft.com/office/drawing/2014/main" id="{30264486-4B1A-02A5-584E-D1DB2C75D9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Line 1329">
              <a:extLst>
                <a:ext uri="{FF2B5EF4-FFF2-40B4-BE49-F238E27FC236}">
                  <a16:creationId xmlns:a16="http://schemas.microsoft.com/office/drawing/2014/main" id="{D5E1D92C-F7B7-04B2-300C-E75F8163C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1330">
              <a:extLst>
                <a:ext uri="{FF2B5EF4-FFF2-40B4-BE49-F238E27FC236}">
                  <a16:creationId xmlns:a16="http://schemas.microsoft.com/office/drawing/2014/main" id="{57F0CF34-1394-76D6-F13B-867DE36723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1331">
              <a:extLst>
                <a:ext uri="{FF2B5EF4-FFF2-40B4-BE49-F238E27FC236}">
                  <a16:creationId xmlns:a16="http://schemas.microsoft.com/office/drawing/2014/main" id="{BC823680-10F4-D1DE-72AC-738CC0E518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5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1332">
              <a:extLst>
                <a:ext uri="{FF2B5EF4-FFF2-40B4-BE49-F238E27FC236}">
                  <a16:creationId xmlns:a16="http://schemas.microsoft.com/office/drawing/2014/main" id="{1EAD4C39-44D9-7F32-E87F-3E6124BAC7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4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1333">
              <a:extLst>
                <a:ext uri="{FF2B5EF4-FFF2-40B4-BE49-F238E27FC236}">
                  <a16:creationId xmlns:a16="http://schemas.microsoft.com/office/drawing/2014/main" id="{007866C8-897A-AFD9-3EE0-0072EDE91B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48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1334">
              <a:extLst>
                <a:ext uri="{FF2B5EF4-FFF2-40B4-BE49-F238E27FC236}">
                  <a16:creationId xmlns:a16="http://schemas.microsoft.com/office/drawing/2014/main" id="{E5C1501E-59AA-A909-7229-EA014FFFD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47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1335">
              <a:extLst>
                <a:ext uri="{FF2B5EF4-FFF2-40B4-BE49-F238E27FC236}">
                  <a16:creationId xmlns:a16="http://schemas.microsoft.com/office/drawing/2014/main" id="{4D3C4FE8-2557-9FE7-E41B-37A9F9B32D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3" y="4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1336">
              <a:extLst>
                <a:ext uri="{FF2B5EF4-FFF2-40B4-BE49-F238E27FC236}">
                  <a16:creationId xmlns:a16="http://schemas.microsoft.com/office/drawing/2014/main" id="{38209F4E-A6A3-BD79-A3CA-25F6B33D38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82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1337">
              <a:extLst>
                <a:ext uri="{FF2B5EF4-FFF2-40B4-BE49-F238E27FC236}">
                  <a16:creationId xmlns:a16="http://schemas.microsoft.com/office/drawing/2014/main" id="{6E09C091-6B16-D009-24B3-996BFD87E0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70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1338">
              <a:extLst>
                <a:ext uri="{FF2B5EF4-FFF2-40B4-BE49-F238E27FC236}">
                  <a16:creationId xmlns:a16="http://schemas.microsoft.com/office/drawing/2014/main" id="{E0843E0C-D90D-F22E-3DAF-7E15698D6E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5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1339">
              <a:extLst>
                <a:ext uri="{FF2B5EF4-FFF2-40B4-BE49-F238E27FC236}">
                  <a16:creationId xmlns:a16="http://schemas.microsoft.com/office/drawing/2014/main" id="{EE7C5AF1-A4C5-8185-5D11-8D5DEE8793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4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1340">
              <a:extLst>
                <a:ext uri="{FF2B5EF4-FFF2-40B4-BE49-F238E27FC236}">
                  <a16:creationId xmlns:a16="http://schemas.microsoft.com/office/drawing/2014/main" id="{E6746606-07FE-F461-7675-FFFCDC9F75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3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Line 1341">
              <a:extLst>
                <a:ext uri="{FF2B5EF4-FFF2-40B4-BE49-F238E27FC236}">
                  <a16:creationId xmlns:a16="http://schemas.microsoft.com/office/drawing/2014/main" id="{1DB09ECD-FF15-3CFA-526A-6DF2C1A03B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2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Line 1342">
              <a:extLst>
                <a:ext uri="{FF2B5EF4-FFF2-40B4-BE49-F238E27FC236}">
                  <a16:creationId xmlns:a16="http://schemas.microsoft.com/office/drawing/2014/main" id="{CB610E5F-BA93-B3B0-922E-705FEDCD46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Line 1343">
              <a:extLst>
                <a:ext uri="{FF2B5EF4-FFF2-40B4-BE49-F238E27FC236}">
                  <a16:creationId xmlns:a16="http://schemas.microsoft.com/office/drawing/2014/main" id="{A1AA3F46-41AC-1FE8-5DCF-F175D1DC26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20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Line 1344">
              <a:extLst>
                <a:ext uri="{FF2B5EF4-FFF2-40B4-BE49-F238E27FC236}">
                  <a16:creationId xmlns:a16="http://schemas.microsoft.com/office/drawing/2014/main" id="{07A9A5A0-80A6-0F12-0AAB-94D65273E3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8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Line 1345">
              <a:extLst>
                <a:ext uri="{FF2B5EF4-FFF2-40B4-BE49-F238E27FC236}">
                  <a16:creationId xmlns:a16="http://schemas.microsoft.com/office/drawing/2014/main" id="{E0EC93DB-0EC6-A684-60CB-A91569C0CA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7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Line 1346">
              <a:extLst>
                <a:ext uri="{FF2B5EF4-FFF2-40B4-BE49-F238E27FC236}">
                  <a16:creationId xmlns:a16="http://schemas.microsoft.com/office/drawing/2014/main" id="{1DEA4EE9-64BF-9B39-D5E2-593971DB80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6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Line 1347">
              <a:extLst>
                <a:ext uri="{FF2B5EF4-FFF2-40B4-BE49-F238E27FC236}">
                  <a16:creationId xmlns:a16="http://schemas.microsoft.com/office/drawing/2014/main" id="{5136E8A1-123A-3947-1CAD-2AA124ACF7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5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Line 1348">
              <a:extLst>
                <a:ext uri="{FF2B5EF4-FFF2-40B4-BE49-F238E27FC236}">
                  <a16:creationId xmlns:a16="http://schemas.microsoft.com/office/drawing/2014/main" id="{BBFDF6F0-83BB-383A-3753-CBBB27EEBD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4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Line 1349">
              <a:extLst>
                <a:ext uri="{FF2B5EF4-FFF2-40B4-BE49-F238E27FC236}">
                  <a16:creationId xmlns:a16="http://schemas.microsoft.com/office/drawing/2014/main" id="{95DA235A-A88E-B8D9-D134-C63054624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3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Line 1350">
              <a:extLst>
                <a:ext uri="{FF2B5EF4-FFF2-40B4-BE49-F238E27FC236}">
                  <a16:creationId xmlns:a16="http://schemas.microsoft.com/office/drawing/2014/main" id="{A331784B-C51D-A80C-7AEE-5B9ABCDD10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1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Line 1351">
              <a:extLst>
                <a:ext uri="{FF2B5EF4-FFF2-40B4-BE49-F238E27FC236}">
                  <a16:creationId xmlns:a16="http://schemas.microsoft.com/office/drawing/2014/main" id="{99E1E6FA-5C3A-7888-C482-6BD583922F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107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Line 1352">
              <a:extLst>
                <a:ext uri="{FF2B5EF4-FFF2-40B4-BE49-F238E27FC236}">
                  <a16:creationId xmlns:a16="http://schemas.microsoft.com/office/drawing/2014/main" id="{278646B9-3DED-40FD-ABEB-2BECB9188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95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Line 1353">
              <a:extLst>
                <a:ext uri="{FF2B5EF4-FFF2-40B4-BE49-F238E27FC236}">
                  <a16:creationId xmlns:a16="http://schemas.microsoft.com/office/drawing/2014/main" id="{FA7188AA-91F3-68AC-8CEF-665D8344B9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8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Line 1354">
              <a:extLst>
                <a:ext uri="{FF2B5EF4-FFF2-40B4-BE49-F238E27FC236}">
                  <a16:creationId xmlns:a16="http://schemas.microsoft.com/office/drawing/2014/main" id="{5A9A6279-E56E-3B58-F822-64CA34D56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7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Line 1355">
              <a:extLst>
                <a:ext uri="{FF2B5EF4-FFF2-40B4-BE49-F238E27FC236}">
                  <a16:creationId xmlns:a16="http://schemas.microsoft.com/office/drawing/2014/main" id="{C221A654-A97E-32E5-292B-DB3DB42415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6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Line 1356">
              <a:extLst>
                <a:ext uri="{FF2B5EF4-FFF2-40B4-BE49-F238E27FC236}">
                  <a16:creationId xmlns:a16="http://schemas.microsoft.com/office/drawing/2014/main" id="{EC1C4C44-614F-D7C7-B03B-6459BE2C0A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4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Line 1357">
              <a:extLst>
                <a:ext uri="{FF2B5EF4-FFF2-40B4-BE49-F238E27FC236}">
                  <a16:creationId xmlns:a16="http://schemas.microsoft.com/office/drawing/2014/main" id="{7D5285BA-C6C7-C0F9-4B42-5E9C68C198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3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1358">
              <a:extLst>
                <a:ext uri="{FF2B5EF4-FFF2-40B4-BE49-F238E27FC236}">
                  <a16:creationId xmlns:a16="http://schemas.microsoft.com/office/drawing/2014/main" id="{C9FB27A8-006E-F475-F673-2490C1E05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2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1359">
              <a:extLst>
                <a:ext uri="{FF2B5EF4-FFF2-40B4-BE49-F238E27FC236}">
                  <a16:creationId xmlns:a16="http://schemas.microsoft.com/office/drawing/2014/main" id="{6D1BC679-CC5D-B436-E85B-E9668A553C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1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1360">
              <a:extLst>
                <a:ext uri="{FF2B5EF4-FFF2-40B4-BE49-F238E27FC236}">
                  <a16:creationId xmlns:a16="http://schemas.microsoft.com/office/drawing/2014/main" id="{6C2620DF-0DC0-6ED8-4B9E-10AC058D66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100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1361">
              <a:extLst>
                <a:ext uri="{FF2B5EF4-FFF2-40B4-BE49-F238E27FC236}">
                  <a16:creationId xmlns:a16="http://schemas.microsoft.com/office/drawing/2014/main" id="{A12358EF-1DF5-65C4-80E4-F3938CB677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9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1362">
              <a:extLst>
                <a:ext uri="{FF2B5EF4-FFF2-40B4-BE49-F238E27FC236}">
                  <a16:creationId xmlns:a16="http://schemas.microsoft.com/office/drawing/2014/main" id="{F2B21ADD-B0DA-3B8D-77A5-6C6453DC10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7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1363">
              <a:extLst>
                <a:ext uri="{FF2B5EF4-FFF2-40B4-BE49-F238E27FC236}">
                  <a16:creationId xmlns:a16="http://schemas.microsoft.com/office/drawing/2014/main" id="{1A39D4C4-D986-6798-4705-3A30C95E4B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6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1364">
              <a:extLst>
                <a:ext uri="{FF2B5EF4-FFF2-40B4-BE49-F238E27FC236}">
                  <a16:creationId xmlns:a16="http://schemas.microsoft.com/office/drawing/2014/main" id="{81DCB5FF-3291-85DC-1A1E-DA599A6507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5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1365">
              <a:extLst>
                <a:ext uri="{FF2B5EF4-FFF2-40B4-BE49-F238E27FC236}">
                  <a16:creationId xmlns:a16="http://schemas.microsoft.com/office/drawing/2014/main" id="{DC8A399F-3B5A-3C55-CEA2-C32B9ECC0C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4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1366">
              <a:extLst>
                <a:ext uri="{FF2B5EF4-FFF2-40B4-BE49-F238E27FC236}">
                  <a16:creationId xmlns:a16="http://schemas.microsoft.com/office/drawing/2014/main" id="{751A95E4-8081-78B2-27C6-CE5DF64FA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3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Line 1367">
              <a:extLst>
                <a:ext uri="{FF2B5EF4-FFF2-40B4-BE49-F238E27FC236}">
                  <a16:creationId xmlns:a16="http://schemas.microsoft.com/office/drawing/2014/main" id="{FDC3B9EB-9230-F7B1-CCB5-EC6DB0EDE1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2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Line 1368">
              <a:extLst>
                <a:ext uri="{FF2B5EF4-FFF2-40B4-BE49-F238E27FC236}">
                  <a16:creationId xmlns:a16="http://schemas.microsoft.com/office/drawing/2014/main" id="{C4A89FFB-CC2A-10AF-EBEA-8B4F0DAB09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90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1369">
              <a:extLst>
                <a:ext uri="{FF2B5EF4-FFF2-40B4-BE49-F238E27FC236}">
                  <a16:creationId xmlns:a16="http://schemas.microsoft.com/office/drawing/2014/main" id="{B9D0B4D0-6D22-D137-5C9C-7004DF207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9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1370">
              <a:extLst>
                <a:ext uri="{FF2B5EF4-FFF2-40B4-BE49-F238E27FC236}">
                  <a16:creationId xmlns:a16="http://schemas.microsoft.com/office/drawing/2014/main" id="{F79FDDE4-4DC1-1160-C896-4A618B5CC6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8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1371">
              <a:extLst>
                <a:ext uri="{FF2B5EF4-FFF2-40B4-BE49-F238E27FC236}">
                  <a16:creationId xmlns:a16="http://schemas.microsoft.com/office/drawing/2014/main" id="{8C5F7747-B0E7-6D5B-33BF-85C6F161CB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7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1372">
              <a:extLst>
                <a:ext uri="{FF2B5EF4-FFF2-40B4-BE49-F238E27FC236}">
                  <a16:creationId xmlns:a16="http://schemas.microsoft.com/office/drawing/2014/main" id="{BD274885-41C5-D64D-D68D-89DC46FBF0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6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1373">
              <a:extLst>
                <a:ext uri="{FF2B5EF4-FFF2-40B4-BE49-F238E27FC236}">
                  <a16:creationId xmlns:a16="http://schemas.microsoft.com/office/drawing/2014/main" id="{D4ADACBD-F48D-593F-3B85-78F04A9C68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50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Line 1374">
              <a:extLst>
                <a:ext uri="{FF2B5EF4-FFF2-40B4-BE49-F238E27FC236}">
                  <a16:creationId xmlns:a16="http://schemas.microsoft.com/office/drawing/2014/main" id="{001BFBAA-D8BA-1F7D-9F68-B89AFADB29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38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Line 1375">
              <a:extLst>
                <a:ext uri="{FF2B5EF4-FFF2-40B4-BE49-F238E27FC236}">
                  <a16:creationId xmlns:a16="http://schemas.microsoft.com/office/drawing/2014/main" id="{6FBF54FC-2F86-A463-4C2A-A4B7AC4AC0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2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1376">
              <a:extLst>
                <a:ext uri="{FF2B5EF4-FFF2-40B4-BE49-F238E27FC236}">
                  <a16:creationId xmlns:a16="http://schemas.microsoft.com/office/drawing/2014/main" id="{4BFF607B-80BC-E68F-E7D7-6402F87F9E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15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Line 1377">
              <a:extLst>
                <a:ext uri="{FF2B5EF4-FFF2-40B4-BE49-F238E27FC236}">
                  <a16:creationId xmlns:a16="http://schemas.microsoft.com/office/drawing/2014/main" id="{76098D8D-2250-E5CC-6D76-3F3CABFA97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803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Line 1378">
              <a:extLst>
                <a:ext uri="{FF2B5EF4-FFF2-40B4-BE49-F238E27FC236}">
                  <a16:creationId xmlns:a16="http://schemas.microsoft.com/office/drawing/2014/main" id="{38E8FC30-78E9-4680-C175-26428085D6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9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1379">
              <a:extLst>
                <a:ext uri="{FF2B5EF4-FFF2-40B4-BE49-F238E27FC236}">
                  <a16:creationId xmlns:a16="http://schemas.microsoft.com/office/drawing/2014/main" id="{930D897A-117C-9DF3-90E3-8BABF251E2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7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Line 1380">
              <a:extLst>
                <a:ext uri="{FF2B5EF4-FFF2-40B4-BE49-F238E27FC236}">
                  <a16:creationId xmlns:a16="http://schemas.microsoft.com/office/drawing/2014/main" id="{02FA152D-1020-8E3B-E127-E478FC7AC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6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Line 1381">
              <a:extLst>
                <a:ext uri="{FF2B5EF4-FFF2-40B4-BE49-F238E27FC236}">
                  <a16:creationId xmlns:a16="http://schemas.microsoft.com/office/drawing/2014/main" id="{3185C082-6F8F-FEBC-0FA1-DE052E9294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5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1382">
              <a:extLst>
                <a:ext uri="{FF2B5EF4-FFF2-40B4-BE49-F238E27FC236}">
                  <a16:creationId xmlns:a16="http://schemas.microsoft.com/office/drawing/2014/main" id="{64E6A329-AC91-44DE-0707-2BFCCB75A2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4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Line 1383">
              <a:extLst>
                <a:ext uri="{FF2B5EF4-FFF2-40B4-BE49-F238E27FC236}">
                  <a16:creationId xmlns:a16="http://schemas.microsoft.com/office/drawing/2014/main" id="{9E241DE5-EC52-90C4-CC36-9DAACDACF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3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Line 1384">
              <a:extLst>
                <a:ext uri="{FF2B5EF4-FFF2-40B4-BE49-F238E27FC236}">
                  <a16:creationId xmlns:a16="http://schemas.microsoft.com/office/drawing/2014/main" id="{1F1D537C-3F72-08B9-364C-41DF4B4701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2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1385">
              <a:extLst>
                <a:ext uri="{FF2B5EF4-FFF2-40B4-BE49-F238E27FC236}">
                  <a16:creationId xmlns:a16="http://schemas.microsoft.com/office/drawing/2014/main" id="{76573CC5-B68F-D850-CBB1-1E7F6CC7F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70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Line 1386">
              <a:extLst>
                <a:ext uri="{FF2B5EF4-FFF2-40B4-BE49-F238E27FC236}">
                  <a16:creationId xmlns:a16="http://schemas.microsoft.com/office/drawing/2014/main" id="{494857C5-67DE-962D-685E-02DBCB15C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9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Line 1387">
              <a:extLst>
                <a:ext uri="{FF2B5EF4-FFF2-40B4-BE49-F238E27FC236}">
                  <a16:creationId xmlns:a16="http://schemas.microsoft.com/office/drawing/2014/main" id="{12950818-CCA7-E30B-A55B-6A1B081939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8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1388">
              <a:extLst>
                <a:ext uri="{FF2B5EF4-FFF2-40B4-BE49-F238E27FC236}">
                  <a16:creationId xmlns:a16="http://schemas.microsoft.com/office/drawing/2014/main" id="{8D38B32D-4DEA-00F4-AD14-F4D195A0A5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7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Line 1389">
              <a:extLst>
                <a:ext uri="{FF2B5EF4-FFF2-40B4-BE49-F238E27FC236}">
                  <a16:creationId xmlns:a16="http://schemas.microsoft.com/office/drawing/2014/main" id="{524FE914-21DC-95D1-3087-CCC7CA50D8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6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Line 1390">
              <a:extLst>
                <a:ext uri="{FF2B5EF4-FFF2-40B4-BE49-F238E27FC236}">
                  <a16:creationId xmlns:a16="http://schemas.microsoft.com/office/drawing/2014/main" id="{EBF56829-CCDE-A493-3465-BD68ACD6EE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5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1391">
              <a:extLst>
                <a:ext uri="{FF2B5EF4-FFF2-40B4-BE49-F238E27FC236}">
                  <a16:creationId xmlns:a16="http://schemas.microsoft.com/office/drawing/2014/main" id="{8A3B9ABD-6049-6E9E-7581-FFF453196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3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Line 1392">
              <a:extLst>
                <a:ext uri="{FF2B5EF4-FFF2-40B4-BE49-F238E27FC236}">
                  <a16:creationId xmlns:a16="http://schemas.microsoft.com/office/drawing/2014/main" id="{DBDA7593-8E7F-5136-F5AE-FEED24F80A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2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Line 1393">
              <a:extLst>
                <a:ext uri="{FF2B5EF4-FFF2-40B4-BE49-F238E27FC236}">
                  <a16:creationId xmlns:a16="http://schemas.microsoft.com/office/drawing/2014/main" id="{EA805BA7-C01B-C529-7CCA-03E1F301C4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1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1394">
              <a:extLst>
                <a:ext uri="{FF2B5EF4-FFF2-40B4-BE49-F238E27FC236}">
                  <a16:creationId xmlns:a16="http://schemas.microsoft.com/office/drawing/2014/main" id="{296B666A-AB86-11AC-AFDD-F830DD0959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60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Line 1395">
              <a:extLst>
                <a:ext uri="{FF2B5EF4-FFF2-40B4-BE49-F238E27FC236}">
                  <a16:creationId xmlns:a16="http://schemas.microsoft.com/office/drawing/2014/main" id="{48580978-5EA2-BD66-D2FC-E356AC0F6F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9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Line 1396">
              <a:extLst>
                <a:ext uri="{FF2B5EF4-FFF2-40B4-BE49-F238E27FC236}">
                  <a16:creationId xmlns:a16="http://schemas.microsoft.com/office/drawing/2014/main" id="{12B615D0-CD2A-46D8-E77E-E2C9E462C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8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1397">
              <a:extLst>
                <a:ext uri="{FF2B5EF4-FFF2-40B4-BE49-F238E27FC236}">
                  <a16:creationId xmlns:a16="http://schemas.microsoft.com/office/drawing/2014/main" id="{09A3BB83-AA1F-3561-D6E6-6BD150EB99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6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Line 1398">
              <a:extLst>
                <a:ext uri="{FF2B5EF4-FFF2-40B4-BE49-F238E27FC236}">
                  <a16:creationId xmlns:a16="http://schemas.microsoft.com/office/drawing/2014/main" id="{F66D911F-1458-0917-4206-49D29B82C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5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Line 1399">
              <a:extLst>
                <a:ext uri="{FF2B5EF4-FFF2-40B4-BE49-F238E27FC236}">
                  <a16:creationId xmlns:a16="http://schemas.microsoft.com/office/drawing/2014/main" id="{F7B823DA-81D3-228A-8F7E-CEA5E291F0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4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1400">
              <a:extLst>
                <a:ext uri="{FF2B5EF4-FFF2-40B4-BE49-F238E27FC236}">
                  <a16:creationId xmlns:a16="http://schemas.microsoft.com/office/drawing/2014/main" id="{A68FC3AF-2650-E6F3-493F-0C68F0AE52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3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1401">
              <a:extLst>
                <a:ext uri="{FF2B5EF4-FFF2-40B4-BE49-F238E27FC236}">
                  <a16:creationId xmlns:a16="http://schemas.microsoft.com/office/drawing/2014/main" id="{D38EF4F5-1B56-8F73-DE47-B6096287AF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23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1402">
              <a:extLst>
                <a:ext uri="{FF2B5EF4-FFF2-40B4-BE49-F238E27FC236}">
                  <a16:creationId xmlns:a16="http://schemas.microsoft.com/office/drawing/2014/main" id="{47218FFC-EE60-1370-065C-52BCD380A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511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Line 1403">
              <a:extLst>
                <a:ext uri="{FF2B5EF4-FFF2-40B4-BE49-F238E27FC236}">
                  <a16:creationId xmlns:a16="http://schemas.microsoft.com/office/drawing/2014/main" id="{E5C911ED-7848-1C52-FDE4-13CE0A273B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499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Line 1404">
              <a:extLst>
                <a:ext uri="{FF2B5EF4-FFF2-40B4-BE49-F238E27FC236}">
                  <a16:creationId xmlns:a16="http://schemas.microsoft.com/office/drawing/2014/main" id="{588E1BE7-2412-8663-352C-B30EBFBA18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488"/>
              <a:ext cx="0" cy="11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1405">
              <a:extLst>
                <a:ext uri="{FF2B5EF4-FFF2-40B4-BE49-F238E27FC236}">
                  <a16:creationId xmlns:a16="http://schemas.microsoft.com/office/drawing/2014/main" id="{3185227F-BA50-3665-E67D-FEC0FA8F5C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476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Line 1406">
              <a:extLst>
                <a:ext uri="{FF2B5EF4-FFF2-40B4-BE49-F238E27FC236}">
                  <a16:creationId xmlns:a16="http://schemas.microsoft.com/office/drawing/2014/main" id="{CE642B88-5B7C-4ED2-9A35-85D0C251FA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1" y="464"/>
              <a:ext cx="0" cy="12"/>
            </a:xfrm>
            <a:prstGeom prst="line">
              <a:avLst/>
            </a:prstGeom>
            <a:noFill/>
            <a:ln w="33338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1407">
              <a:extLst>
                <a:ext uri="{FF2B5EF4-FFF2-40B4-BE49-F238E27FC236}">
                  <a16:creationId xmlns:a16="http://schemas.microsoft.com/office/drawing/2014/main" id="{A0DCC3EC-23E8-0F4A-CC0B-DD1A5F6A1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3343"/>
              <a:ext cx="57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Fe(OH)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Rectangle 1408">
              <a:extLst>
                <a:ext uri="{FF2B5EF4-FFF2-40B4-BE49-F238E27FC236}">
                  <a16:creationId xmlns:a16="http://schemas.microsoft.com/office/drawing/2014/main" id="{4A857BFA-513E-7D1B-2CF5-91BD96E47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3" y="3421"/>
              <a:ext cx="12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Rectangle 1409">
              <a:extLst>
                <a:ext uri="{FF2B5EF4-FFF2-40B4-BE49-F238E27FC236}">
                  <a16:creationId xmlns:a16="http://schemas.microsoft.com/office/drawing/2014/main" id="{423D614D-A68E-140F-8BCC-B8AA095BE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9" y="837"/>
              <a:ext cx="57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Fe(OH)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Rectangle 1410">
              <a:extLst>
                <a:ext uri="{FF2B5EF4-FFF2-40B4-BE49-F238E27FC236}">
                  <a16:creationId xmlns:a16="http://schemas.microsoft.com/office/drawing/2014/main" id="{1ED09E2E-D49C-7EC7-83A4-7D2FF883A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8" y="915"/>
              <a:ext cx="12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Rectangle 1412">
            <a:extLst>
              <a:ext uri="{FF2B5EF4-FFF2-40B4-BE49-F238E27FC236}">
                <a16:creationId xmlns:a16="http://schemas.microsoft.com/office/drawing/2014/main" id="{E62C49A2-E8F1-D2FD-F137-7653E7EF8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8" y="1258888"/>
            <a:ext cx="20796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413">
            <a:extLst>
              <a:ext uri="{FF2B5EF4-FFF2-40B4-BE49-F238E27FC236}">
                <a16:creationId xmlns:a16="http://schemas.microsoft.com/office/drawing/2014/main" id="{821DA7A8-4614-C48B-6193-92A662AFA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001" y="2260600"/>
            <a:ext cx="917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Fe(OH)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414">
            <a:extLst>
              <a:ext uri="{FF2B5EF4-FFF2-40B4-BE49-F238E27FC236}">
                <a16:creationId xmlns:a16="http://schemas.microsoft.com/office/drawing/2014/main" id="{7DB2E8A3-F34B-34EF-EC63-9C9DE812D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6" y="2379663"/>
            <a:ext cx="2032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15">
            <a:extLst>
              <a:ext uri="{FF2B5EF4-FFF2-40B4-BE49-F238E27FC236}">
                <a16:creationId xmlns:a16="http://schemas.microsoft.com/office/drawing/2014/main" id="{FF1EBFD0-39AE-BEFD-74F3-70F78B869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6576" y="2260600"/>
            <a:ext cx="6762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(ppd)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416">
            <a:extLst>
              <a:ext uri="{FF2B5EF4-FFF2-40B4-BE49-F238E27FC236}">
                <a16:creationId xmlns:a16="http://schemas.microsoft.com/office/drawing/2014/main" id="{45EA5DBC-3426-D11F-93DB-90BB93BE4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5726" y="2908300"/>
            <a:ext cx="917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Fe(OH)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417">
            <a:extLst>
              <a:ext uri="{FF2B5EF4-FFF2-40B4-BE49-F238E27FC236}">
                <a16:creationId xmlns:a16="http://schemas.microsoft.com/office/drawing/2014/main" id="{8D3E0EDD-2624-4C38-6841-B90B3C475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763" y="3027363"/>
            <a:ext cx="2032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418">
            <a:extLst>
              <a:ext uri="{FF2B5EF4-FFF2-40B4-BE49-F238E27FC236}">
                <a16:creationId xmlns:a16="http://schemas.microsoft.com/office/drawing/2014/main" id="{D6D0662A-0F30-85FB-8646-39EA4A23C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2833688"/>
            <a:ext cx="1555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419">
            <a:extLst>
              <a:ext uri="{FF2B5EF4-FFF2-40B4-BE49-F238E27FC236}">
                <a16:creationId xmlns:a16="http://schemas.microsoft.com/office/drawing/2014/main" id="{762B8EA7-4DBF-2C2A-7977-076FDA2F3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8" y="4057650"/>
            <a:ext cx="3921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420">
            <a:extLst>
              <a:ext uri="{FF2B5EF4-FFF2-40B4-BE49-F238E27FC236}">
                <a16:creationId xmlns:a16="http://schemas.microsoft.com/office/drawing/2014/main" id="{1194EFCD-85F5-6D95-27DB-78D38AF6D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9663" y="3987800"/>
            <a:ext cx="325438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++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421">
            <a:extLst>
              <a:ext uri="{FF2B5EF4-FFF2-40B4-BE49-F238E27FC236}">
                <a16:creationId xmlns:a16="http://schemas.microsoft.com/office/drawing/2014/main" id="{18CF536F-8D7C-BDA1-A14D-71092CAE1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1300163"/>
            <a:ext cx="6191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FeCl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422">
            <a:extLst>
              <a:ext uri="{FF2B5EF4-FFF2-40B4-BE49-F238E27FC236}">
                <a16:creationId xmlns:a16="http://schemas.microsoft.com/office/drawing/2014/main" id="{8C49F45D-AD48-4375-96A4-C904499C0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1" y="1230313"/>
            <a:ext cx="325438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++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423">
            <a:extLst>
              <a:ext uri="{FF2B5EF4-FFF2-40B4-BE49-F238E27FC236}">
                <a16:creationId xmlns:a16="http://schemas.microsoft.com/office/drawing/2014/main" id="{066FFC1D-AFDF-2C24-6270-4F7621708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1" y="5187950"/>
            <a:ext cx="7508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FeOH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424">
            <a:extLst>
              <a:ext uri="{FF2B5EF4-FFF2-40B4-BE49-F238E27FC236}">
                <a16:creationId xmlns:a16="http://schemas.microsoft.com/office/drawing/2014/main" id="{EE1F5B50-8DE1-77CD-8CDF-C6450B406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413" y="5118100"/>
            <a:ext cx="207963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425">
            <a:extLst>
              <a:ext uri="{FF2B5EF4-FFF2-40B4-BE49-F238E27FC236}">
                <a16:creationId xmlns:a16="http://schemas.microsoft.com/office/drawing/2014/main" id="{AAF2CA66-8CAC-2D02-2C58-E715E2A7E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776" y="1268413"/>
            <a:ext cx="7508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FeOH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426">
            <a:extLst>
              <a:ext uri="{FF2B5EF4-FFF2-40B4-BE49-F238E27FC236}">
                <a16:creationId xmlns:a16="http://schemas.microsoft.com/office/drawing/2014/main" id="{ED4FCA5D-3305-056A-1207-06E88AC34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192213"/>
            <a:ext cx="325438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++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1427">
            <a:extLst>
              <a:ext uri="{FF2B5EF4-FFF2-40B4-BE49-F238E27FC236}">
                <a16:creationId xmlns:a16="http://schemas.microsoft.com/office/drawing/2014/main" id="{07CD7629-BC98-E293-223B-02049A3BF4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2288" y="6011863"/>
            <a:ext cx="5559425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428">
            <a:extLst>
              <a:ext uri="{FF2B5EF4-FFF2-40B4-BE49-F238E27FC236}">
                <a16:creationId xmlns:a16="http://schemas.microsoft.com/office/drawing/2014/main" id="{3415B625-5ABE-D8EF-0D71-579E25603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2288" y="449263"/>
            <a:ext cx="0" cy="55626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429">
            <a:extLst>
              <a:ext uri="{FF2B5EF4-FFF2-40B4-BE49-F238E27FC236}">
                <a16:creationId xmlns:a16="http://schemas.microsoft.com/office/drawing/2014/main" id="{B6CE9FF6-6DD5-4C48-E101-09B367CD3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49263"/>
            <a:ext cx="5559425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1430">
            <a:extLst>
              <a:ext uri="{FF2B5EF4-FFF2-40B4-BE49-F238E27FC236}">
                <a16:creationId xmlns:a16="http://schemas.microsoft.com/office/drawing/2014/main" id="{3ECF9A0B-3C8A-44CD-97DB-C556C1049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1713" y="449263"/>
            <a:ext cx="0" cy="55626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1431">
            <a:extLst>
              <a:ext uri="{FF2B5EF4-FFF2-40B4-BE49-F238E27FC236}">
                <a16:creationId xmlns:a16="http://schemas.microsoft.com/office/drawing/2014/main" id="{A373536A-C463-1C0A-9044-4F7E7167A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1" y="5462588"/>
            <a:ext cx="7143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25°C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Line 1432">
            <a:extLst>
              <a:ext uri="{FF2B5EF4-FFF2-40B4-BE49-F238E27FC236}">
                <a16:creationId xmlns:a16="http://schemas.microsoft.com/office/drawing/2014/main" id="{85EAB749-975F-A999-1C00-C2FB021224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2288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433">
            <a:extLst>
              <a:ext uri="{FF2B5EF4-FFF2-40B4-BE49-F238E27FC236}">
                <a16:creationId xmlns:a16="http://schemas.microsoft.com/office/drawing/2014/main" id="{8ABC4B43-2F20-DF0B-1D0E-DD79C8E96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1434">
            <a:extLst>
              <a:ext uri="{FF2B5EF4-FFF2-40B4-BE49-F238E27FC236}">
                <a16:creationId xmlns:a16="http://schemas.microsoft.com/office/drawing/2014/main" id="{EC77A917-5F0D-CD74-5725-207452AE59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3538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1435">
            <a:extLst>
              <a:ext uri="{FF2B5EF4-FFF2-40B4-BE49-F238E27FC236}">
                <a16:creationId xmlns:a16="http://schemas.microsoft.com/office/drawing/2014/main" id="{9A063D20-ABC2-8527-5DB8-CAA0F16C5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3538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1436">
            <a:extLst>
              <a:ext uri="{FF2B5EF4-FFF2-40B4-BE49-F238E27FC236}">
                <a16:creationId xmlns:a16="http://schemas.microsoft.com/office/drawing/2014/main" id="{07D7EF42-EFA7-9279-89F9-3477946E07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6376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1437">
            <a:extLst>
              <a:ext uri="{FF2B5EF4-FFF2-40B4-BE49-F238E27FC236}">
                <a16:creationId xmlns:a16="http://schemas.microsoft.com/office/drawing/2014/main" id="{CE5C996A-DF4A-40FD-820D-73A681FAE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6376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1438">
            <a:extLst>
              <a:ext uri="{FF2B5EF4-FFF2-40B4-BE49-F238E27FC236}">
                <a16:creationId xmlns:a16="http://schemas.microsoft.com/office/drawing/2014/main" id="{65437E8B-9023-0EAA-24FC-7F5D61A4E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7626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439">
            <a:extLst>
              <a:ext uri="{FF2B5EF4-FFF2-40B4-BE49-F238E27FC236}">
                <a16:creationId xmlns:a16="http://schemas.microsoft.com/office/drawing/2014/main" id="{ECB07B9F-7812-669E-DAD3-3FE191302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7626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440">
            <a:extLst>
              <a:ext uri="{FF2B5EF4-FFF2-40B4-BE49-F238E27FC236}">
                <a16:creationId xmlns:a16="http://schemas.microsoft.com/office/drawing/2014/main" id="{5E72AF0C-A4E6-1F6D-DF05-0136307C0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0463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441">
            <a:extLst>
              <a:ext uri="{FF2B5EF4-FFF2-40B4-BE49-F238E27FC236}">
                <a16:creationId xmlns:a16="http://schemas.microsoft.com/office/drawing/2014/main" id="{F97CCA5E-56A9-F1A6-5935-4B0199DA37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442">
            <a:extLst>
              <a:ext uri="{FF2B5EF4-FFF2-40B4-BE49-F238E27FC236}">
                <a16:creationId xmlns:a16="http://schemas.microsoft.com/office/drawing/2014/main" id="{CDB2939E-F6B5-BF78-1DE5-EC16FCD454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1713" y="59483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443">
            <a:extLst>
              <a:ext uri="{FF2B5EF4-FFF2-40B4-BE49-F238E27FC236}">
                <a16:creationId xmlns:a16="http://schemas.microsoft.com/office/drawing/2014/main" id="{6BC140B8-4B3A-6917-D591-30BD0290AA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1713" y="449263"/>
            <a:ext cx="0" cy="635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1444">
            <a:extLst>
              <a:ext uri="{FF2B5EF4-FFF2-40B4-BE49-F238E27FC236}">
                <a16:creationId xmlns:a16="http://schemas.microsoft.com/office/drawing/2014/main" id="{788C1CB6-FC85-AC7A-EB63-70051B322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6011863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1445">
            <a:extLst>
              <a:ext uri="{FF2B5EF4-FFF2-40B4-BE49-F238E27FC236}">
                <a16:creationId xmlns:a16="http://schemas.microsoft.com/office/drawing/2014/main" id="{39A7FE17-7CF3-971A-DD4B-AB10135346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6011863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1446">
            <a:extLst>
              <a:ext uri="{FF2B5EF4-FFF2-40B4-BE49-F238E27FC236}">
                <a16:creationId xmlns:a16="http://schemas.microsoft.com/office/drawing/2014/main" id="{DB7A64D8-1EE1-EBCB-6309-0ACC5A98C8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5133975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1447">
            <a:extLst>
              <a:ext uri="{FF2B5EF4-FFF2-40B4-BE49-F238E27FC236}">
                <a16:creationId xmlns:a16="http://schemas.microsoft.com/office/drawing/2014/main" id="{432D0D66-AB5D-E9A0-0617-3403829ACC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5133975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1448">
            <a:extLst>
              <a:ext uri="{FF2B5EF4-FFF2-40B4-BE49-F238E27FC236}">
                <a16:creationId xmlns:a16="http://schemas.microsoft.com/office/drawing/2014/main" id="{A3F9A6B1-ED76-28A6-AF5D-6E916B257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254500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1449">
            <a:extLst>
              <a:ext uri="{FF2B5EF4-FFF2-40B4-BE49-F238E27FC236}">
                <a16:creationId xmlns:a16="http://schemas.microsoft.com/office/drawing/2014/main" id="{8A812624-435E-9541-5833-12300575EB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4254500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1450">
            <a:extLst>
              <a:ext uri="{FF2B5EF4-FFF2-40B4-BE49-F238E27FC236}">
                <a16:creationId xmlns:a16="http://schemas.microsoft.com/office/drawing/2014/main" id="{D056C191-524F-4239-24CA-FA7A9BA5C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3376613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1451">
            <a:extLst>
              <a:ext uri="{FF2B5EF4-FFF2-40B4-BE49-F238E27FC236}">
                <a16:creationId xmlns:a16="http://schemas.microsoft.com/office/drawing/2014/main" id="{6684E0FA-2C86-2E70-154A-80A5D8DEDA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3376613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1452">
            <a:extLst>
              <a:ext uri="{FF2B5EF4-FFF2-40B4-BE49-F238E27FC236}">
                <a16:creationId xmlns:a16="http://schemas.microsoft.com/office/drawing/2014/main" id="{4D4AFBD1-6DC7-413B-D4E4-EAD93D94F4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2498725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1453">
            <a:extLst>
              <a:ext uri="{FF2B5EF4-FFF2-40B4-BE49-F238E27FC236}">
                <a16:creationId xmlns:a16="http://schemas.microsoft.com/office/drawing/2014/main" id="{7B28AA8D-BF3A-CDFA-F463-E2CED7042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2498725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1454">
            <a:extLst>
              <a:ext uri="{FF2B5EF4-FFF2-40B4-BE49-F238E27FC236}">
                <a16:creationId xmlns:a16="http://schemas.microsoft.com/office/drawing/2014/main" id="{7AA4F83B-1C9C-36A4-31F9-A1BE3FC48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1620838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1455">
            <a:extLst>
              <a:ext uri="{FF2B5EF4-FFF2-40B4-BE49-F238E27FC236}">
                <a16:creationId xmlns:a16="http://schemas.microsoft.com/office/drawing/2014/main" id="{638316E7-7F35-9C86-7473-01B25D45A2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1620838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1456">
            <a:extLst>
              <a:ext uri="{FF2B5EF4-FFF2-40B4-BE49-F238E27FC236}">
                <a16:creationId xmlns:a16="http://schemas.microsoft.com/office/drawing/2014/main" id="{26500E93-0B66-B58C-6599-3AAFCDF75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742950"/>
            <a:ext cx="63500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1457">
            <a:extLst>
              <a:ext uri="{FF2B5EF4-FFF2-40B4-BE49-F238E27FC236}">
                <a16:creationId xmlns:a16="http://schemas.microsoft.com/office/drawing/2014/main" id="{C2916009-5863-726C-C9BA-536F04FAD3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9801" y="742950"/>
            <a:ext cx="61913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458">
            <a:extLst>
              <a:ext uri="{FF2B5EF4-FFF2-40B4-BE49-F238E27FC236}">
                <a16:creationId xmlns:a16="http://schemas.microsoft.com/office/drawing/2014/main" id="{DE2ECAB3-A122-C5CD-8411-67A194172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6011863"/>
            <a:ext cx="5559425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1459">
            <a:extLst>
              <a:ext uri="{FF2B5EF4-FFF2-40B4-BE49-F238E27FC236}">
                <a16:creationId xmlns:a16="http://schemas.microsoft.com/office/drawing/2014/main" id="{D59D7953-FFE7-5731-485C-680A8BD6C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49263"/>
            <a:ext cx="5559425" cy="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1460">
            <a:extLst>
              <a:ext uri="{FF2B5EF4-FFF2-40B4-BE49-F238E27FC236}">
                <a16:creationId xmlns:a16="http://schemas.microsoft.com/office/drawing/2014/main" id="{2EABCEF3-E692-047E-E0A2-791E29333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2288" y="449263"/>
            <a:ext cx="0" cy="55626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1461">
            <a:extLst>
              <a:ext uri="{FF2B5EF4-FFF2-40B4-BE49-F238E27FC236}">
                <a16:creationId xmlns:a16="http://schemas.microsoft.com/office/drawing/2014/main" id="{0D1152FB-E60F-C1CE-EC5D-F31B362E0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1713" y="449263"/>
            <a:ext cx="0" cy="5562600"/>
          </a:xfrm>
          <a:prstGeom prst="line">
            <a:avLst/>
          </a:prstGeom>
          <a:noFill/>
          <a:ln w="4763" cap="rnd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1462">
            <a:extLst>
              <a:ext uri="{FF2B5EF4-FFF2-40B4-BE49-F238E27FC236}">
                <a16:creationId xmlns:a16="http://schemas.microsoft.com/office/drawing/2014/main" id="{73ABFDAF-39AE-D76A-5F00-98BFE2197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6" y="605948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1463">
            <a:extLst>
              <a:ext uri="{FF2B5EF4-FFF2-40B4-BE49-F238E27FC236}">
                <a16:creationId xmlns:a16="http://schemas.microsoft.com/office/drawing/2014/main" id="{0502D978-63BB-9834-9B92-4B5E2C645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6" y="605948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1464">
            <a:extLst>
              <a:ext uri="{FF2B5EF4-FFF2-40B4-BE49-F238E27FC236}">
                <a16:creationId xmlns:a16="http://schemas.microsoft.com/office/drawing/2014/main" id="{00F1E317-B71E-AD52-13AC-3EF0B4EFA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6" y="605948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1465">
            <a:extLst>
              <a:ext uri="{FF2B5EF4-FFF2-40B4-BE49-F238E27FC236}">
                <a16:creationId xmlns:a16="http://schemas.microsoft.com/office/drawing/2014/main" id="{286F7AB0-47F8-6791-AA84-FDAECC859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605948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466">
            <a:extLst>
              <a:ext uri="{FF2B5EF4-FFF2-40B4-BE49-F238E27FC236}">
                <a16:creationId xmlns:a16="http://schemas.microsoft.com/office/drawing/2014/main" id="{F815E01F-45D9-9559-F404-35E71258C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226" y="6059488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467">
            <a:extLst>
              <a:ext uri="{FF2B5EF4-FFF2-40B4-BE49-F238E27FC236}">
                <a16:creationId xmlns:a16="http://schemas.microsoft.com/office/drawing/2014/main" id="{0E59E276-C3D3-EFAB-82C7-26DD09D48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6" y="6059488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1468">
            <a:extLst>
              <a:ext uri="{FF2B5EF4-FFF2-40B4-BE49-F238E27FC236}">
                <a16:creationId xmlns:a16="http://schemas.microsoft.com/office/drawing/2014/main" id="{AA0E8B16-0198-77B4-E358-C00141A02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5892800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469">
            <a:extLst>
              <a:ext uri="{FF2B5EF4-FFF2-40B4-BE49-F238E27FC236}">
                <a16:creationId xmlns:a16="http://schemas.microsoft.com/office/drawing/2014/main" id="{91150029-19FD-6B34-2B67-C50594177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5892800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1470">
            <a:extLst>
              <a:ext uri="{FF2B5EF4-FFF2-40B4-BE49-F238E27FC236}">
                <a16:creationId xmlns:a16="http://schemas.microsoft.com/office/drawing/2014/main" id="{5DC32CD0-519D-3A11-230B-83AD0F2AE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5013325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1471">
            <a:extLst>
              <a:ext uri="{FF2B5EF4-FFF2-40B4-BE49-F238E27FC236}">
                <a16:creationId xmlns:a16="http://schemas.microsoft.com/office/drawing/2014/main" id="{2FDF6F18-704C-E9AB-CEE9-C6B6E05E3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5013325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1472">
            <a:extLst>
              <a:ext uri="{FF2B5EF4-FFF2-40B4-BE49-F238E27FC236}">
                <a16:creationId xmlns:a16="http://schemas.microsoft.com/office/drawing/2014/main" id="{850FC411-9944-8B6C-CB3E-F97801CB4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4138613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1473">
            <a:extLst>
              <a:ext uri="{FF2B5EF4-FFF2-40B4-BE49-F238E27FC236}">
                <a16:creationId xmlns:a16="http://schemas.microsoft.com/office/drawing/2014/main" id="{677B4B63-3D13-7B0E-456D-8C7305EC9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4138613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474">
            <a:extLst>
              <a:ext uri="{FF2B5EF4-FFF2-40B4-BE49-F238E27FC236}">
                <a16:creationId xmlns:a16="http://schemas.microsoft.com/office/drawing/2014/main" id="{05E1C08E-DD2A-7633-F937-4355EA524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325913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1475">
            <a:extLst>
              <a:ext uri="{FF2B5EF4-FFF2-40B4-BE49-F238E27FC236}">
                <a16:creationId xmlns:a16="http://schemas.microsoft.com/office/drawing/2014/main" id="{030C08BF-1A16-43D6-4D11-1529B57CE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3259138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1476">
            <a:extLst>
              <a:ext uri="{FF2B5EF4-FFF2-40B4-BE49-F238E27FC236}">
                <a16:creationId xmlns:a16="http://schemas.microsoft.com/office/drawing/2014/main" id="{7702E6A2-1045-D76D-DE0C-D97368C4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2379663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1477">
            <a:extLst>
              <a:ext uri="{FF2B5EF4-FFF2-40B4-BE49-F238E27FC236}">
                <a16:creationId xmlns:a16="http://schemas.microsoft.com/office/drawing/2014/main" id="{9EC41261-50AF-277B-A5ED-70E1294B9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2379663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1478">
            <a:extLst>
              <a:ext uri="{FF2B5EF4-FFF2-40B4-BE49-F238E27FC236}">
                <a16:creationId xmlns:a16="http://schemas.microsoft.com/office/drawing/2014/main" id="{7B1685D4-D998-592F-0164-D1DC3AD7C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838" y="1504950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1479">
            <a:extLst>
              <a:ext uri="{FF2B5EF4-FFF2-40B4-BE49-F238E27FC236}">
                <a16:creationId xmlns:a16="http://schemas.microsoft.com/office/drawing/2014/main" id="{8A303A5D-5843-465E-9C8C-7289F2EF9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76" y="1504950"/>
            <a:ext cx="354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1480">
            <a:extLst>
              <a:ext uri="{FF2B5EF4-FFF2-40B4-BE49-F238E27FC236}">
                <a16:creationId xmlns:a16="http://schemas.microsoft.com/office/drawing/2014/main" id="{F7E9422E-4B18-C1BD-47E5-9CC0BF504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3" y="623888"/>
            <a:ext cx="2270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1481">
            <a:extLst>
              <a:ext uri="{FF2B5EF4-FFF2-40B4-BE49-F238E27FC236}">
                <a16:creationId xmlns:a16="http://schemas.microsoft.com/office/drawing/2014/main" id="{90AD3CD3-0254-9C75-57F7-AB48BED13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563" y="6380163"/>
            <a:ext cx="54768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1482">
            <a:extLst>
              <a:ext uri="{FF2B5EF4-FFF2-40B4-BE49-F238E27FC236}">
                <a16:creationId xmlns:a16="http://schemas.microsoft.com/office/drawing/2014/main" id="{9961BF3A-082E-EA61-BED4-4D006DA13E5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08063" y="3625850"/>
            <a:ext cx="2127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1483">
            <a:extLst>
              <a:ext uri="{FF2B5EF4-FFF2-40B4-BE49-F238E27FC236}">
                <a16:creationId xmlns:a16="http://schemas.microsoft.com/office/drawing/2014/main" id="{0980CCF2-C65B-17D9-6C48-AABC6567039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5676" y="3502025"/>
            <a:ext cx="3159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1484">
            <a:extLst>
              <a:ext uri="{FF2B5EF4-FFF2-40B4-BE49-F238E27FC236}">
                <a16:creationId xmlns:a16="http://schemas.microsoft.com/office/drawing/2014/main" id="{96C38D6F-2688-11F2-DC32-801B0AC1C03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5676" y="3332163"/>
            <a:ext cx="3159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1485">
            <a:extLst>
              <a:ext uri="{FF2B5EF4-FFF2-40B4-BE49-F238E27FC236}">
                <a16:creationId xmlns:a16="http://schemas.microsoft.com/office/drawing/2014/main" id="{E17313E1-270C-0518-821A-3DC052015D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8538" y="3200400"/>
            <a:ext cx="2317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1486">
            <a:extLst>
              <a:ext uri="{FF2B5EF4-FFF2-40B4-BE49-F238E27FC236}">
                <a16:creationId xmlns:a16="http://schemas.microsoft.com/office/drawing/2014/main" id="{C6680DFA-7A9D-0FCD-CD3D-77C4E663AB9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8538" y="3114675"/>
            <a:ext cx="2317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1487">
            <a:extLst>
              <a:ext uri="{FF2B5EF4-FFF2-40B4-BE49-F238E27FC236}">
                <a16:creationId xmlns:a16="http://schemas.microsoft.com/office/drawing/2014/main" id="{CB4A3759-FE39-B5DB-D2B6-435D598E0B8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8538" y="3028950"/>
            <a:ext cx="2317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1488">
            <a:extLst>
              <a:ext uri="{FF2B5EF4-FFF2-40B4-BE49-F238E27FC236}">
                <a16:creationId xmlns:a16="http://schemas.microsoft.com/office/drawing/2014/main" id="{118CD60A-FF18-160A-1224-6DEBC94DAA0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19163" y="2867025"/>
            <a:ext cx="387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1489">
            <a:extLst>
              <a:ext uri="{FF2B5EF4-FFF2-40B4-BE49-F238E27FC236}">
                <a16:creationId xmlns:a16="http://schemas.microsoft.com/office/drawing/2014/main" id="{E51EA87B-8D60-6454-FA4B-F91FEE7E08A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04901" y="2733675"/>
            <a:ext cx="255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1490">
            <a:extLst>
              <a:ext uri="{FF2B5EF4-FFF2-40B4-BE49-F238E27FC236}">
                <a16:creationId xmlns:a16="http://schemas.microsoft.com/office/drawing/2014/main" id="{638F4ABC-0455-F162-B75B-8F852CFF2FD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0601" y="2557463"/>
            <a:ext cx="246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1491">
            <a:extLst>
              <a:ext uri="{FF2B5EF4-FFF2-40B4-BE49-F238E27FC236}">
                <a16:creationId xmlns:a16="http://schemas.microsoft.com/office/drawing/2014/main" id="{4E8CAB49-C2AB-9B30-4B8C-40FD2CCAB99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55676" y="2419350"/>
            <a:ext cx="3159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1492">
            <a:extLst>
              <a:ext uri="{FF2B5EF4-FFF2-40B4-BE49-F238E27FC236}">
                <a16:creationId xmlns:a16="http://schemas.microsoft.com/office/drawing/2014/main" id="{E9A2DCB2-25B6-F39A-D24B-E9402EAC8BB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90601" y="2284413"/>
            <a:ext cx="246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5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733425" y="1121955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953000" y="228599"/>
            <a:ext cx="3962400" cy="893355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Set composition of lower left corner of diagram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Basis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57925" y="1905000"/>
            <a:ext cx="1514475" cy="762000"/>
          </a:xfrm>
          <a:prstGeom prst="wedgeRectCallout">
            <a:avLst>
              <a:gd name="adj1" fmla="val -70803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Acidic, reducing fluid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86525" y="3124200"/>
            <a:ext cx="2505075" cy="1219200"/>
          </a:xfrm>
          <a:prstGeom prst="wedgeRectCallout">
            <a:avLst>
              <a:gd name="adj1" fmla="val -68141"/>
              <a:gd name="adj2" fmla="val -333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Choose from variety of units, including concentration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6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286000" y="1121955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419600" y="228599"/>
            <a:ext cx="4495800" cy="893355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 axis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pane, set up a reaction path to stage the left edge of the diagram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334000" y="1828800"/>
            <a:ext cx="2895600" cy="990600"/>
          </a:xfrm>
          <a:prstGeom prst="wedgeRectCallout">
            <a:avLst>
              <a:gd name="adj1" fmla="val -70803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Slide log O</a:t>
            </a:r>
            <a:r>
              <a:rPr lang="en-US" i="1" baseline="-25000" dirty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(g) fugacity; </a:t>
            </a:r>
          </a:p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pH is automatically fixed after our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x axis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setting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6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1524000" y="1121955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343400" y="228599"/>
            <a:ext cx="4572000" cy="893355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X axis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pane, set a reaction path to scan across the diagram from left to right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334000" y="1828800"/>
            <a:ext cx="2895600" cy="990600"/>
          </a:xfrm>
          <a:prstGeom prst="wedgeRectCallout">
            <a:avLst>
              <a:gd name="adj1" fmla="val -70803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Slide pH; </a:t>
            </a:r>
          </a:p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f O</a:t>
            </a:r>
            <a:r>
              <a:rPr lang="en-US" i="1" baseline="-25000" dirty="0">
                <a:solidFill>
                  <a:prstClr val="black"/>
                </a:solidFill>
                <a:cs typeface="Calibri" pitchFamily="34" charset="0"/>
              </a:rPr>
              <a:t>2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(g) is automatically fixed after our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y axis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setting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0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267200" y="228599"/>
            <a:ext cx="4648200" cy="893355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the calculation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Results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</a:t>
            </a: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810000" y="5715000"/>
            <a:ext cx="1752600" cy="762000"/>
          </a:xfrm>
          <a:prstGeom prst="wedgeRectCallout">
            <a:avLst>
              <a:gd name="adj1" fmla="val -78955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Click to open results in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P2plot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724400" y="1121955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4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566738"/>
            <a:ext cx="762952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267200" y="228599"/>
            <a:ext cx="4648200" cy="893355"/>
          </a:xfrm>
          <a:prstGeom prst="wedgeRectCallout">
            <a:avLst>
              <a:gd name="adj1" fmla="val -38415"/>
              <a:gd name="adj2" fmla="val 1512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Plot your results in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P2plot</a:t>
            </a:r>
          </a:p>
        </p:txBody>
      </p:sp>
      <p:sp>
        <p:nvSpPr>
          <p:cNvPr id="4" name="Oval 3"/>
          <p:cNvSpPr/>
          <p:nvPr/>
        </p:nvSpPr>
        <p:spPr>
          <a:xfrm>
            <a:off x="609600" y="550455"/>
            <a:ext cx="9144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257800" y="5957888"/>
            <a:ext cx="1976437" cy="666750"/>
          </a:xfrm>
          <a:prstGeom prst="wedgeRectCallout">
            <a:avLst>
              <a:gd name="adj1" fmla="val -70803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Double-click to adjust axes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172200" y="1828800"/>
            <a:ext cx="1976437" cy="990600"/>
          </a:xfrm>
          <a:prstGeom prst="wedgeRectCallout">
            <a:avLst>
              <a:gd name="adj1" fmla="val -70803"/>
              <a:gd name="adj2" fmla="val -317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Double-click to change basis entry or element to plot</a:t>
            </a:r>
            <a:endParaRPr lang="en-US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03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193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104</cp:revision>
  <dcterms:created xsi:type="dcterms:W3CDTF">2013-10-01T15:24:04Z</dcterms:created>
  <dcterms:modified xsi:type="dcterms:W3CDTF">2023-06-26T17:28:57Z</dcterms:modified>
</cp:coreProperties>
</file>