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39" r:id="rId2"/>
    <p:sldId id="334" r:id="rId3"/>
    <p:sldId id="335" r:id="rId4"/>
    <p:sldId id="336" r:id="rId5"/>
    <p:sldId id="340" r:id="rId6"/>
    <p:sldId id="337" r:id="rId7"/>
    <p:sldId id="33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A3F16C-2B87-4201-8BD2-42A6E04212F1}" v="10" dt="2023-06-12T16:02:16.8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 Stiegman" userId="c17585bb-87e1-48a4-bb24-c1ec8872690d" providerId="ADAL" clId="{EEA3F16C-2B87-4201-8BD2-42A6E04212F1}"/>
    <pc:docChg chg="undo custSel addSld modSld">
      <pc:chgData name="Matt Stiegman" userId="c17585bb-87e1-48a4-bb24-c1ec8872690d" providerId="ADAL" clId="{EEA3F16C-2B87-4201-8BD2-42A6E04212F1}" dt="2023-06-12T16:05:41.710" v="904" actId="1076"/>
      <pc:docMkLst>
        <pc:docMk/>
      </pc:docMkLst>
      <pc:sldChg chg="addSp delSp modSp mod">
        <pc:chgData name="Matt Stiegman" userId="c17585bb-87e1-48a4-bb24-c1ec8872690d" providerId="ADAL" clId="{EEA3F16C-2B87-4201-8BD2-42A6E04212F1}" dt="2023-06-12T15:36:00.829" v="144" actId="1076"/>
        <pc:sldMkLst>
          <pc:docMk/>
          <pc:sldMk cId="3330106319" sldId="334"/>
        </pc:sldMkLst>
        <pc:spChg chg="mod">
          <ac:chgData name="Matt Stiegman" userId="c17585bb-87e1-48a4-bb24-c1ec8872690d" providerId="ADAL" clId="{EEA3F16C-2B87-4201-8BD2-42A6E04212F1}" dt="2023-06-12T15:25:21.922" v="34" actId="1076"/>
          <ac:spMkLst>
            <pc:docMk/>
            <pc:sldMk cId="3330106319" sldId="334"/>
            <ac:spMk id="6" creationId="{C3FAC9B9-8751-7CBF-803D-23C69711CCE1}"/>
          </ac:spMkLst>
        </pc:spChg>
        <pc:spChg chg="add mod">
          <ac:chgData name="Matt Stiegman" userId="c17585bb-87e1-48a4-bb24-c1ec8872690d" providerId="ADAL" clId="{EEA3F16C-2B87-4201-8BD2-42A6E04212F1}" dt="2023-06-12T15:35:57.088" v="143" actId="14100"/>
          <ac:spMkLst>
            <pc:docMk/>
            <pc:sldMk cId="3330106319" sldId="334"/>
            <ac:spMk id="7" creationId="{DB6E1B63-B54D-81C8-5B2F-630195C5127C}"/>
          </ac:spMkLst>
        </pc:spChg>
        <pc:spChg chg="del">
          <ac:chgData name="Matt Stiegman" userId="c17585bb-87e1-48a4-bb24-c1ec8872690d" providerId="ADAL" clId="{EEA3F16C-2B87-4201-8BD2-42A6E04212F1}" dt="2023-06-12T15:20:20.038" v="3" actId="478"/>
          <ac:spMkLst>
            <pc:docMk/>
            <pc:sldMk cId="3330106319" sldId="334"/>
            <ac:spMk id="8" creationId="{09024BF8-DB0F-21AC-6E3D-DAE11FEBD06F}"/>
          </ac:spMkLst>
        </pc:spChg>
        <pc:spChg chg="add mod">
          <ac:chgData name="Matt Stiegman" userId="c17585bb-87e1-48a4-bb24-c1ec8872690d" providerId="ADAL" clId="{EEA3F16C-2B87-4201-8BD2-42A6E04212F1}" dt="2023-06-12T15:36:00.829" v="144" actId="1076"/>
          <ac:spMkLst>
            <pc:docMk/>
            <pc:sldMk cId="3330106319" sldId="334"/>
            <ac:spMk id="9" creationId="{BA874F01-9F02-8549-3CBB-81350ACFACF9}"/>
          </ac:spMkLst>
        </pc:spChg>
        <pc:picChg chg="add del mod">
          <ac:chgData name="Matt Stiegman" userId="c17585bb-87e1-48a4-bb24-c1ec8872690d" providerId="ADAL" clId="{EEA3F16C-2B87-4201-8BD2-42A6E04212F1}" dt="2023-06-12T15:27:04.288" v="35" actId="478"/>
          <ac:picMkLst>
            <pc:docMk/>
            <pc:sldMk cId="3330106319" sldId="334"/>
            <ac:picMk id="3" creationId="{9930F2A0-4C58-9A5A-8B63-79689FFF7EB9}"/>
          </ac:picMkLst>
        </pc:picChg>
        <pc:picChg chg="add mod">
          <ac:chgData name="Matt Stiegman" userId="c17585bb-87e1-48a4-bb24-c1ec8872690d" providerId="ADAL" clId="{EEA3F16C-2B87-4201-8BD2-42A6E04212F1}" dt="2023-06-12T15:27:57.876" v="39" actId="1076"/>
          <ac:picMkLst>
            <pc:docMk/>
            <pc:sldMk cId="3330106319" sldId="334"/>
            <ac:picMk id="5" creationId="{134E1C34-1A54-D59E-0611-E91BCF0C7C41}"/>
          </ac:picMkLst>
        </pc:picChg>
        <pc:picChg chg="del">
          <ac:chgData name="Matt Stiegman" userId="c17585bb-87e1-48a4-bb24-c1ec8872690d" providerId="ADAL" clId="{EEA3F16C-2B87-4201-8BD2-42A6E04212F1}" dt="2023-06-12T15:20:19.330" v="2" actId="478"/>
          <ac:picMkLst>
            <pc:docMk/>
            <pc:sldMk cId="3330106319" sldId="334"/>
            <ac:picMk id="10" creationId="{91882682-4402-7BB2-92CF-68F82E0776B2}"/>
          </ac:picMkLst>
        </pc:picChg>
      </pc:sldChg>
      <pc:sldChg chg="addSp delSp modSp mod">
        <pc:chgData name="Matt Stiegman" userId="c17585bb-87e1-48a4-bb24-c1ec8872690d" providerId="ADAL" clId="{EEA3F16C-2B87-4201-8BD2-42A6E04212F1}" dt="2023-06-12T16:04:15.218" v="900" actId="1076"/>
        <pc:sldMkLst>
          <pc:docMk/>
          <pc:sldMk cId="1925368509" sldId="335"/>
        </pc:sldMkLst>
        <pc:spChg chg="mod">
          <ac:chgData name="Matt Stiegman" userId="c17585bb-87e1-48a4-bb24-c1ec8872690d" providerId="ADAL" clId="{EEA3F16C-2B87-4201-8BD2-42A6E04212F1}" dt="2023-06-12T16:04:02.403" v="898" actId="1076"/>
          <ac:spMkLst>
            <pc:docMk/>
            <pc:sldMk cId="1925368509" sldId="335"/>
            <ac:spMk id="2" creationId="{3401CAA8-A5FA-D483-189C-DFCFAC33766E}"/>
          </ac:spMkLst>
        </pc:spChg>
        <pc:spChg chg="mod">
          <ac:chgData name="Matt Stiegman" userId="c17585bb-87e1-48a4-bb24-c1ec8872690d" providerId="ADAL" clId="{EEA3F16C-2B87-4201-8BD2-42A6E04212F1}" dt="2023-06-12T16:04:10.868" v="899" actId="1076"/>
          <ac:spMkLst>
            <pc:docMk/>
            <pc:sldMk cId="1925368509" sldId="335"/>
            <ac:spMk id="5" creationId="{E4682472-E020-F6A6-A6E8-D9BEC8BBB814}"/>
          </ac:spMkLst>
        </pc:spChg>
        <pc:spChg chg="mod">
          <ac:chgData name="Matt Stiegman" userId="c17585bb-87e1-48a4-bb24-c1ec8872690d" providerId="ADAL" clId="{EEA3F16C-2B87-4201-8BD2-42A6E04212F1}" dt="2023-06-12T15:37:52.879" v="157" actId="14100"/>
          <ac:spMkLst>
            <pc:docMk/>
            <pc:sldMk cId="1925368509" sldId="335"/>
            <ac:spMk id="8" creationId="{05A1AA55-F84D-CDF5-DB01-BBB6D9377FD2}"/>
          </ac:spMkLst>
        </pc:spChg>
        <pc:spChg chg="mod">
          <ac:chgData name="Matt Stiegman" userId="c17585bb-87e1-48a4-bb24-c1ec8872690d" providerId="ADAL" clId="{EEA3F16C-2B87-4201-8BD2-42A6E04212F1}" dt="2023-06-12T15:39:15.040" v="194" actId="1076"/>
          <ac:spMkLst>
            <pc:docMk/>
            <pc:sldMk cId="1925368509" sldId="335"/>
            <ac:spMk id="9" creationId="{7FA1478B-2C34-2103-BFFB-775A1C1240C8}"/>
          </ac:spMkLst>
        </pc:spChg>
        <pc:spChg chg="mod">
          <ac:chgData name="Matt Stiegman" userId="c17585bb-87e1-48a4-bb24-c1ec8872690d" providerId="ADAL" clId="{EEA3F16C-2B87-4201-8BD2-42A6E04212F1}" dt="2023-06-12T16:04:15.218" v="900" actId="1076"/>
          <ac:spMkLst>
            <pc:docMk/>
            <pc:sldMk cId="1925368509" sldId="335"/>
            <ac:spMk id="10" creationId="{06AC0545-3B80-7EB9-3567-7998F1764F6D}"/>
          </ac:spMkLst>
        </pc:spChg>
        <pc:picChg chg="add mod ord modCrop">
          <ac:chgData name="Matt Stiegman" userId="c17585bb-87e1-48a4-bb24-c1ec8872690d" providerId="ADAL" clId="{EEA3F16C-2B87-4201-8BD2-42A6E04212F1}" dt="2023-06-12T16:03:50.887" v="896" actId="1076"/>
          <ac:picMkLst>
            <pc:docMk/>
            <pc:sldMk cId="1925368509" sldId="335"/>
            <ac:picMk id="4" creationId="{60F24B7E-8890-BDF1-3B98-EA6152CCB5B6}"/>
          </ac:picMkLst>
        </pc:picChg>
        <pc:picChg chg="add mod ord modCrop">
          <ac:chgData name="Matt Stiegman" userId="c17585bb-87e1-48a4-bb24-c1ec8872690d" providerId="ADAL" clId="{EEA3F16C-2B87-4201-8BD2-42A6E04212F1}" dt="2023-06-12T15:37:29.337" v="155" actId="167"/>
          <ac:picMkLst>
            <pc:docMk/>
            <pc:sldMk cId="1925368509" sldId="335"/>
            <ac:picMk id="7" creationId="{05F4E27C-0393-4AE1-D8D6-D8C9F6DD6CAC}"/>
          </ac:picMkLst>
        </pc:picChg>
        <pc:picChg chg="del">
          <ac:chgData name="Matt Stiegman" userId="c17585bb-87e1-48a4-bb24-c1ec8872690d" providerId="ADAL" clId="{EEA3F16C-2B87-4201-8BD2-42A6E04212F1}" dt="2023-06-12T15:20:38.128" v="27" actId="478"/>
          <ac:picMkLst>
            <pc:docMk/>
            <pc:sldMk cId="1925368509" sldId="335"/>
            <ac:picMk id="16" creationId="{0E765039-C114-49DA-35AC-D6853AEEF4CC}"/>
          </ac:picMkLst>
        </pc:picChg>
        <pc:picChg chg="del">
          <ac:chgData name="Matt Stiegman" userId="c17585bb-87e1-48a4-bb24-c1ec8872690d" providerId="ADAL" clId="{EEA3F16C-2B87-4201-8BD2-42A6E04212F1}" dt="2023-06-12T15:20:38.787" v="28" actId="478"/>
          <ac:picMkLst>
            <pc:docMk/>
            <pc:sldMk cId="1925368509" sldId="335"/>
            <ac:picMk id="18" creationId="{71DF282A-0813-E579-85A3-BF928E09C6D5}"/>
          </ac:picMkLst>
        </pc:picChg>
      </pc:sldChg>
      <pc:sldChg chg="addSp delSp modSp mod">
        <pc:chgData name="Matt Stiegman" userId="c17585bb-87e1-48a4-bb24-c1ec8872690d" providerId="ADAL" clId="{EEA3F16C-2B87-4201-8BD2-42A6E04212F1}" dt="2023-06-12T15:50:40.545" v="592" actId="1076"/>
        <pc:sldMkLst>
          <pc:docMk/>
          <pc:sldMk cId="1024388292" sldId="336"/>
        </pc:sldMkLst>
        <pc:spChg chg="mod">
          <ac:chgData name="Matt Stiegman" userId="c17585bb-87e1-48a4-bb24-c1ec8872690d" providerId="ADAL" clId="{EEA3F16C-2B87-4201-8BD2-42A6E04212F1}" dt="2023-06-12T15:50:40.545" v="592" actId="1076"/>
          <ac:spMkLst>
            <pc:docMk/>
            <pc:sldMk cId="1024388292" sldId="336"/>
            <ac:spMk id="2" creationId="{AADF83FC-6995-1195-00B4-E02B9972D668}"/>
          </ac:spMkLst>
        </pc:spChg>
        <pc:spChg chg="del">
          <ac:chgData name="Matt Stiegman" userId="c17585bb-87e1-48a4-bb24-c1ec8872690d" providerId="ADAL" clId="{EEA3F16C-2B87-4201-8BD2-42A6E04212F1}" dt="2023-06-12T15:39:38.387" v="197" actId="478"/>
          <ac:spMkLst>
            <pc:docMk/>
            <pc:sldMk cId="1024388292" sldId="336"/>
            <ac:spMk id="3" creationId="{BBFDF770-2EA0-AE3C-0EF5-67CCBC3FD830}"/>
          </ac:spMkLst>
        </pc:spChg>
        <pc:spChg chg="del">
          <ac:chgData name="Matt Stiegman" userId="c17585bb-87e1-48a4-bb24-c1ec8872690d" providerId="ADAL" clId="{EEA3F16C-2B87-4201-8BD2-42A6E04212F1}" dt="2023-06-12T15:39:39.804" v="198" actId="478"/>
          <ac:spMkLst>
            <pc:docMk/>
            <pc:sldMk cId="1024388292" sldId="336"/>
            <ac:spMk id="6" creationId="{0AF138DF-9496-59B5-8E63-8BF637CD6FA6}"/>
          </ac:spMkLst>
        </pc:spChg>
        <pc:spChg chg="del">
          <ac:chgData name="Matt Stiegman" userId="c17585bb-87e1-48a4-bb24-c1ec8872690d" providerId="ADAL" clId="{EEA3F16C-2B87-4201-8BD2-42A6E04212F1}" dt="2023-06-12T15:39:40.929" v="199" actId="478"/>
          <ac:spMkLst>
            <pc:docMk/>
            <pc:sldMk cId="1024388292" sldId="336"/>
            <ac:spMk id="7" creationId="{7B11C38F-AC1A-9360-45BD-0DF1D2D16B5C}"/>
          </ac:spMkLst>
        </pc:spChg>
        <pc:spChg chg="del">
          <ac:chgData name="Matt Stiegman" userId="c17585bb-87e1-48a4-bb24-c1ec8872690d" providerId="ADAL" clId="{EEA3F16C-2B87-4201-8BD2-42A6E04212F1}" dt="2023-06-12T15:42:12.063" v="265" actId="478"/>
          <ac:spMkLst>
            <pc:docMk/>
            <pc:sldMk cId="1024388292" sldId="336"/>
            <ac:spMk id="8" creationId="{172CCC35-A5DD-C7F5-419D-FDB8AF6A3B5B}"/>
          </ac:spMkLst>
        </pc:spChg>
        <pc:spChg chg="add mod">
          <ac:chgData name="Matt Stiegman" userId="c17585bb-87e1-48a4-bb24-c1ec8872690d" providerId="ADAL" clId="{EEA3F16C-2B87-4201-8BD2-42A6E04212F1}" dt="2023-06-12T15:48:26.702" v="588" actId="1076"/>
          <ac:spMkLst>
            <pc:docMk/>
            <pc:sldMk cId="1024388292" sldId="336"/>
            <ac:spMk id="9" creationId="{A09F24BF-043C-6BCE-0F38-DAA13FA52985}"/>
          </ac:spMkLst>
        </pc:spChg>
        <pc:picChg chg="add mod">
          <ac:chgData name="Matt Stiegman" userId="c17585bb-87e1-48a4-bb24-c1ec8872690d" providerId="ADAL" clId="{EEA3F16C-2B87-4201-8BD2-42A6E04212F1}" dt="2023-06-12T15:48:24.003" v="587" actId="1076"/>
          <ac:picMkLst>
            <pc:docMk/>
            <pc:sldMk cId="1024388292" sldId="336"/>
            <ac:picMk id="5" creationId="{99639876-7E2F-9F5C-98EC-4A4E9E18D21F}"/>
          </ac:picMkLst>
        </pc:picChg>
        <pc:picChg chg="del">
          <ac:chgData name="Matt Stiegman" userId="c17585bb-87e1-48a4-bb24-c1ec8872690d" providerId="ADAL" clId="{EEA3F16C-2B87-4201-8BD2-42A6E04212F1}" dt="2023-06-12T15:39:37.703" v="196" actId="478"/>
          <ac:picMkLst>
            <pc:docMk/>
            <pc:sldMk cId="1024388292" sldId="336"/>
            <ac:picMk id="10" creationId="{AA61AA87-7339-FDB4-CABB-90F93EAAFEA7}"/>
          </ac:picMkLst>
        </pc:picChg>
      </pc:sldChg>
      <pc:sldChg chg="addSp delSp modSp mod">
        <pc:chgData name="Matt Stiegman" userId="c17585bb-87e1-48a4-bb24-c1ec8872690d" providerId="ADAL" clId="{EEA3F16C-2B87-4201-8BD2-42A6E04212F1}" dt="2023-06-12T16:05:41.710" v="904" actId="1076"/>
        <pc:sldMkLst>
          <pc:docMk/>
          <pc:sldMk cId="1607585185" sldId="337"/>
        </pc:sldMkLst>
        <pc:spChg chg="mod">
          <ac:chgData name="Matt Stiegman" userId="c17585bb-87e1-48a4-bb24-c1ec8872690d" providerId="ADAL" clId="{EEA3F16C-2B87-4201-8BD2-42A6E04212F1}" dt="2023-06-12T15:54:26.602" v="611" actId="14100"/>
          <ac:spMkLst>
            <pc:docMk/>
            <pc:sldMk cId="1607585185" sldId="337"/>
            <ac:spMk id="2" creationId="{6BF13E45-A45F-B881-C819-71745D09DB3D}"/>
          </ac:spMkLst>
        </pc:spChg>
        <pc:spChg chg="add mod">
          <ac:chgData name="Matt Stiegman" userId="c17585bb-87e1-48a4-bb24-c1ec8872690d" providerId="ADAL" clId="{EEA3F16C-2B87-4201-8BD2-42A6E04212F1}" dt="2023-06-12T15:58:09.035" v="729" actId="1076"/>
          <ac:spMkLst>
            <pc:docMk/>
            <pc:sldMk cId="1607585185" sldId="337"/>
            <ac:spMk id="8" creationId="{82B5C808-EAE1-3F53-261B-EA3D6779BBC1}"/>
          </ac:spMkLst>
        </pc:spChg>
        <pc:spChg chg="mod">
          <ac:chgData name="Matt Stiegman" userId="c17585bb-87e1-48a4-bb24-c1ec8872690d" providerId="ADAL" clId="{EEA3F16C-2B87-4201-8BD2-42A6E04212F1}" dt="2023-06-12T16:05:41.710" v="904" actId="1076"/>
          <ac:spMkLst>
            <pc:docMk/>
            <pc:sldMk cId="1607585185" sldId="337"/>
            <ac:spMk id="11" creationId="{728314AC-B345-2D66-4FCB-4130B4AE2EE1}"/>
          </ac:spMkLst>
        </pc:spChg>
        <pc:spChg chg="del">
          <ac:chgData name="Matt Stiegman" userId="c17585bb-87e1-48a4-bb24-c1ec8872690d" providerId="ADAL" clId="{EEA3F16C-2B87-4201-8BD2-42A6E04212F1}" dt="2023-06-12T15:49:05.126" v="590" actId="478"/>
          <ac:spMkLst>
            <pc:docMk/>
            <pc:sldMk cId="1607585185" sldId="337"/>
            <ac:spMk id="13" creationId="{F04C0D1A-95DD-DA8F-8001-618601A0845D}"/>
          </ac:spMkLst>
        </pc:spChg>
        <pc:picChg chg="add del">
          <ac:chgData name="Matt Stiegman" userId="c17585bb-87e1-48a4-bb24-c1ec8872690d" providerId="ADAL" clId="{EEA3F16C-2B87-4201-8BD2-42A6E04212F1}" dt="2023-06-12T15:53:14.651" v="595" actId="478"/>
          <ac:picMkLst>
            <pc:docMk/>
            <pc:sldMk cId="1607585185" sldId="337"/>
            <ac:picMk id="4" creationId="{8D315270-9088-4DDB-CC4C-3CD9B79E32AC}"/>
          </ac:picMkLst>
        </pc:picChg>
        <pc:picChg chg="mod ord">
          <ac:chgData name="Matt Stiegman" userId="c17585bb-87e1-48a4-bb24-c1ec8872690d" providerId="ADAL" clId="{EEA3F16C-2B87-4201-8BD2-42A6E04212F1}" dt="2023-06-12T15:53:54.931" v="602" actId="167"/>
          <ac:picMkLst>
            <pc:docMk/>
            <pc:sldMk cId="1607585185" sldId="337"/>
            <ac:picMk id="5" creationId="{0270DC6D-7AF4-AF1C-0C9F-BF349CE58BBD}"/>
          </ac:picMkLst>
        </pc:picChg>
        <pc:picChg chg="add mod ord">
          <ac:chgData name="Matt Stiegman" userId="c17585bb-87e1-48a4-bb24-c1ec8872690d" providerId="ADAL" clId="{EEA3F16C-2B87-4201-8BD2-42A6E04212F1}" dt="2023-06-12T15:54:12.243" v="607" actId="1076"/>
          <ac:picMkLst>
            <pc:docMk/>
            <pc:sldMk cId="1607585185" sldId="337"/>
            <ac:picMk id="7" creationId="{8872E0AE-F23C-E85E-2352-8399C1444ED8}"/>
          </ac:picMkLst>
        </pc:picChg>
        <pc:picChg chg="del">
          <ac:chgData name="Matt Stiegman" userId="c17585bb-87e1-48a4-bb24-c1ec8872690d" providerId="ADAL" clId="{EEA3F16C-2B87-4201-8BD2-42A6E04212F1}" dt="2023-06-12T15:48:53.726" v="589" actId="478"/>
          <ac:picMkLst>
            <pc:docMk/>
            <pc:sldMk cId="1607585185" sldId="337"/>
            <ac:picMk id="14" creationId="{526E4D66-7735-1293-444B-F75E73F540D4}"/>
          </ac:picMkLst>
        </pc:picChg>
      </pc:sldChg>
      <pc:sldChg chg="addSp delSp modSp mod">
        <pc:chgData name="Matt Stiegman" userId="c17585bb-87e1-48a4-bb24-c1ec8872690d" providerId="ADAL" clId="{EEA3F16C-2B87-4201-8BD2-42A6E04212F1}" dt="2023-06-12T16:03:32.237" v="895" actId="1076"/>
        <pc:sldMkLst>
          <pc:docMk/>
          <pc:sldMk cId="159920553" sldId="338"/>
        </pc:sldMkLst>
        <pc:spChg chg="add mod">
          <ac:chgData name="Matt Stiegman" userId="c17585bb-87e1-48a4-bb24-c1ec8872690d" providerId="ADAL" clId="{EEA3F16C-2B87-4201-8BD2-42A6E04212F1}" dt="2023-06-12T16:02:56.840" v="894" actId="1076"/>
          <ac:spMkLst>
            <pc:docMk/>
            <pc:sldMk cId="159920553" sldId="338"/>
            <ac:spMk id="5" creationId="{8D935FEE-875B-412E-49AB-39324744C962}"/>
          </ac:spMkLst>
        </pc:spChg>
        <pc:spChg chg="mod">
          <ac:chgData name="Matt Stiegman" userId="c17585bb-87e1-48a4-bb24-c1ec8872690d" providerId="ADAL" clId="{EEA3F16C-2B87-4201-8BD2-42A6E04212F1}" dt="2023-06-12T16:03:32.237" v="895" actId="1076"/>
          <ac:spMkLst>
            <pc:docMk/>
            <pc:sldMk cId="159920553" sldId="338"/>
            <ac:spMk id="6" creationId="{942AC8F4-4F85-9DB4-20F5-59F206A87CC2}"/>
          </ac:spMkLst>
        </pc:spChg>
        <pc:spChg chg="del">
          <ac:chgData name="Matt Stiegman" userId="c17585bb-87e1-48a4-bb24-c1ec8872690d" providerId="ADAL" clId="{EEA3F16C-2B87-4201-8BD2-42A6E04212F1}" dt="2023-06-12T15:58:40.182" v="752" actId="478"/>
          <ac:spMkLst>
            <pc:docMk/>
            <pc:sldMk cId="159920553" sldId="338"/>
            <ac:spMk id="7" creationId="{333026BA-9D29-2D10-3EAA-47DCBEA65AB4}"/>
          </ac:spMkLst>
        </pc:spChg>
        <pc:spChg chg="mod">
          <ac:chgData name="Matt Stiegman" userId="c17585bb-87e1-48a4-bb24-c1ec8872690d" providerId="ADAL" clId="{EEA3F16C-2B87-4201-8BD2-42A6E04212F1}" dt="2023-06-12T16:01:47.615" v="764" actId="1076"/>
          <ac:spMkLst>
            <pc:docMk/>
            <pc:sldMk cId="159920553" sldId="338"/>
            <ac:spMk id="8" creationId="{E07CE318-2FE0-E855-E0B0-13474530D205}"/>
          </ac:spMkLst>
        </pc:spChg>
        <pc:picChg chg="add mod ord">
          <ac:chgData name="Matt Stiegman" userId="c17585bb-87e1-48a4-bb24-c1ec8872690d" providerId="ADAL" clId="{EEA3F16C-2B87-4201-8BD2-42A6E04212F1}" dt="2023-06-12T16:01:43.959" v="763" actId="1076"/>
          <ac:picMkLst>
            <pc:docMk/>
            <pc:sldMk cId="159920553" sldId="338"/>
            <ac:picMk id="3" creationId="{93D7CE5D-6736-D7CF-9864-AD7A037BD023}"/>
          </ac:picMkLst>
        </pc:picChg>
        <pc:picChg chg="mod ord">
          <ac:chgData name="Matt Stiegman" userId="c17585bb-87e1-48a4-bb24-c1ec8872690d" providerId="ADAL" clId="{EEA3F16C-2B87-4201-8BD2-42A6E04212F1}" dt="2023-06-12T16:01:33.960" v="760" actId="167"/>
          <ac:picMkLst>
            <pc:docMk/>
            <pc:sldMk cId="159920553" sldId="338"/>
            <ac:picMk id="4" creationId="{BC7F4868-C677-3BD2-323B-DA9E0FB9DC15}"/>
          </ac:picMkLst>
        </pc:picChg>
        <pc:picChg chg="del">
          <ac:chgData name="Matt Stiegman" userId="c17585bb-87e1-48a4-bb24-c1ec8872690d" providerId="ADAL" clId="{EEA3F16C-2B87-4201-8BD2-42A6E04212F1}" dt="2023-06-12T15:58:42.126" v="753" actId="478"/>
          <ac:picMkLst>
            <pc:docMk/>
            <pc:sldMk cId="159920553" sldId="338"/>
            <ac:picMk id="11" creationId="{61E09737-A87C-A49D-DFF7-820E71046F62}"/>
          </ac:picMkLst>
        </pc:picChg>
      </pc:sldChg>
      <pc:sldChg chg="addSp delSp modSp mod">
        <pc:chgData name="Matt Stiegman" userId="c17585bb-87e1-48a4-bb24-c1ec8872690d" providerId="ADAL" clId="{EEA3F16C-2B87-4201-8BD2-42A6E04212F1}" dt="2023-06-12T15:20:13.611" v="1"/>
        <pc:sldMkLst>
          <pc:docMk/>
          <pc:sldMk cId="3764446112" sldId="339"/>
        </pc:sldMkLst>
        <pc:picChg chg="del">
          <ac:chgData name="Matt Stiegman" userId="c17585bb-87e1-48a4-bb24-c1ec8872690d" providerId="ADAL" clId="{EEA3F16C-2B87-4201-8BD2-42A6E04212F1}" dt="2023-06-12T15:20:13.252" v="0" actId="478"/>
          <ac:picMkLst>
            <pc:docMk/>
            <pc:sldMk cId="3764446112" sldId="339"/>
            <ac:picMk id="2" creationId="{A6E659D0-D27C-64FD-7CE6-03FBEB5B4B4E}"/>
          </ac:picMkLst>
        </pc:picChg>
        <pc:picChg chg="add mod">
          <ac:chgData name="Matt Stiegman" userId="c17585bb-87e1-48a4-bb24-c1ec8872690d" providerId="ADAL" clId="{EEA3F16C-2B87-4201-8BD2-42A6E04212F1}" dt="2023-06-12T15:20:13.611" v="1"/>
          <ac:picMkLst>
            <pc:docMk/>
            <pc:sldMk cId="3764446112" sldId="339"/>
            <ac:picMk id="3" creationId="{2750522A-070E-06A6-4CE5-F0F18C6803BA}"/>
          </ac:picMkLst>
        </pc:picChg>
      </pc:sldChg>
      <pc:sldChg chg="addSp modSp add mod">
        <pc:chgData name="Matt Stiegman" userId="c17585bb-87e1-48a4-bb24-c1ec8872690d" providerId="ADAL" clId="{EEA3F16C-2B87-4201-8BD2-42A6E04212F1}" dt="2023-06-12T16:05:31.772" v="903" actId="1076"/>
        <pc:sldMkLst>
          <pc:docMk/>
          <pc:sldMk cId="1215277633" sldId="340"/>
        </pc:sldMkLst>
        <pc:spChg chg="mod">
          <ac:chgData name="Matt Stiegman" userId="c17585bb-87e1-48a4-bb24-c1ec8872690d" providerId="ADAL" clId="{EEA3F16C-2B87-4201-8BD2-42A6E04212F1}" dt="2023-06-12T16:05:31.772" v="903" actId="1076"/>
          <ac:spMkLst>
            <pc:docMk/>
            <pc:sldMk cId="1215277633" sldId="340"/>
            <ac:spMk id="2" creationId="{AADF83FC-6995-1195-00B4-E02B9972D668}"/>
          </ac:spMkLst>
        </pc:spChg>
        <pc:spChg chg="add mod">
          <ac:chgData name="Matt Stiegman" userId="c17585bb-87e1-48a4-bb24-c1ec8872690d" providerId="ADAL" clId="{EEA3F16C-2B87-4201-8BD2-42A6E04212F1}" dt="2023-06-12T15:56:36.571" v="650" actId="14100"/>
          <ac:spMkLst>
            <pc:docMk/>
            <pc:sldMk cId="1215277633" sldId="340"/>
            <ac:spMk id="5" creationId="{4AA1FC64-DD67-6D73-CF1F-F6112948F113}"/>
          </ac:spMkLst>
        </pc:spChg>
        <pc:spChg chg="add mod">
          <ac:chgData name="Matt Stiegman" userId="c17585bb-87e1-48a4-bb24-c1ec8872690d" providerId="ADAL" clId="{EEA3F16C-2B87-4201-8BD2-42A6E04212F1}" dt="2023-06-12T15:56:46.056" v="653" actId="1076"/>
          <ac:spMkLst>
            <pc:docMk/>
            <pc:sldMk cId="1215277633" sldId="340"/>
            <ac:spMk id="6" creationId="{C7D1D41A-99EA-4906-738A-91C7BE8E307C}"/>
          </ac:spMkLst>
        </pc:spChg>
        <pc:spChg chg="add mod">
          <ac:chgData name="Matt Stiegman" userId="c17585bb-87e1-48a4-bb24-c1ec8872690d" providerId="ADAL" clId="{EEA3F16C-2B87-4201-8BD2-42A6E04212F1}" dt="2023-06-12T15:55:57.518" v="614" actId="14100"/>
          <ac:spMkLst>
            <pc:docMk/>
            <pc:sldMk cId="1215277633" sldId="340"/>
            <ac:spMk id="7" creationId="{CC996B64-3272-2845-0098-DBB4F8D05DCF}"/>
          </ac:spMkLst>
        </pc:spChg>
        <pc:spChg chg="mod">
          <ac:chgData name="Matt Stiegman" userId="c17585bb-87e1-48a4-bb24-c1ec8872690d" providerId="ADAL" clId="{EEA3F16C-2B87-4201-8BD2-42A6E04212F1}" dt="2023-06-12T15:48:13.142" v="584" actId="1076"/>
          <ac:spMkLst>
            <pc:docMk/>
            <pc:sldMk cId="1215277633" sldId="340"/>
            <ac:spMk id="8" creationId="{172CCC35-A5DD-C7F5-419D-FDB8AF6A3B5B}"/>
          </ac:spMkLst>
        </pc:spChg>
        <pc:picChg chg="add mod">
          <ac:chgData name="Matt Stiegman" userId="c17585bb-87e1-48a4-bb24-c1ec8872690d" providerId="ADAL" clId="{EEA3F16C-2B87-4201-8BD2-42A6E04212F1}" dt="2023-06-12T15:47:55.398" v="580" actId="1076"/>
          <ac:picMkLst>
            <pc:docMk/>
            <pc:sldMk cId="1215277633" sldId="340"/>
            <ac:picMk id="4" creationId="{08A9682A-BDFF-4182-EA51-44381BE826E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750522A-070E-06A6-4CE5-F0F18C6803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094" y="0"/>
            <a:ext cx="88278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446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3">
            <a:extLst>
              <a:ext uri="{FF2B5EF4-FFF2-40B4-BE49-F238E27FC236}">
                <a16:creationId xmlns:a16="http://schemas.microsoft.com/office/drawing/2014/main" id="{C3FAC9B9-8751-7CBF-803D-23C69711CC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6599" y="152400"/>
            <a:ext cx="3810000" cy="633413"/>
          </a:xfrm>
          <a:prstGeom prst="wedgeRectCallout">
            <a:avLst>
              <a:gd name="adj1" fmla="val -36728"/>
              <a:gd name="adj2" fmla="val 2789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Initial parameters for Surface Complexation diagram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34E1C34-1A54-D59E-0611-E91BCF0C7C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657" y="990600"/>
            <a:ext cx="7986942" cy="5114925"/>
          </a:xfrm>
          <a:prstGeom prst="rect">
            <a:avLst/>
          </a:prstGeom>
        </p:spPr>
      </p:pic>
      <p:sp>
        <p:nvSpPr>
          <p:cNvPr id="7" name="AutoShape 12">
            <a:extLst>
              <a:ext uri="{FF2B5EF4-FFF2-40B4-BE49-F238E27FC236}">
                <a16:creationId xmlns:a16="http://schemas.microsoft.com/office/drawing/2014/main" id="{DB6E1B63-B54D-81C8-5B2F-630195C51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2734" y="2303158"/>
            <a:ext cx="1717730" cy="1095927"/>
          </a:xfrm>
          <a:prstGeom prst="wedgeRectCallout">
            <a:avLst>
              <a:gd name="adj1" fmla="val -61255"/>
              <a:gd name="adj2" fmla="val -3665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The Fe+++/Fe++ redox couple is disabled</a:t>
            </a:r>
            <a:endParaRPr lang="en-US" b="1" i="1" baseline="-25000" dirty="0">
              <a:cs typeface="Calibri" pitchFamily="34" charset="0"/>
            </a:endParaRPr>
          </a:p>
        </p:txBody>
      </p:sp>
      <p:sp>
        <p:nvSpPr>
          <p:cNvPr id="9" name="AutoShape 12">
            <a:extLst>
              <a:ext uri="{FF2B5EF4-FFF2-40B4-BE49-F238E27FC236}">
                <a16:creationId xmlns:a16="http://schemas.microsoft.com/office/drawing/2014/main" id="{BA874F01-9F02-8549-3CBB-81350ACFAC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2734" y="3810000"/>
            <a:ext cx="1717730" cy="1095927"/>
          </a:xfrm>
          <a:prstGeom prst="wedgeRectCallout">
            <a:avLst>
              <a:gd name="adj1" fmla="val 45211"/>
              <a:gd name="adj2" fmla="val -2855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This allows for the use of Fe+++ as a basis entry</a:t>
            </a:r>
            <a:endParaRPr lang="en-US" b="1" i="1" baseline="-25000" dirty="0"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0106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5F4E27C-0393-4AE1-D8D6-D8C9F6DD6CA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3964"/>
          <a:stretch/>
        </p:blipFill>
        <p:spPr>
          <a:xfrm>
            <a:off x="465554" y="3686864"/>
            <a:ext cx="8334375" cy="272891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0F24B7E-8890-BDF1-3B98-EA6152CCB5B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30" t="-17184" r="-230" b="17184"/>
          <a:stretch/>
        </p:blipFill>
        <p:spPr>
          <a:xfrm>
            <a:off x="465554" y="663463"/>
            <a:ext cx="8353425" cy="2581275"/>
          </a:xfrm>
          <a:prstGeom prst="rect">
            <a:avLst/>
          </a:prstGeom>
        </p:spPr>
      </p:pic>
      <p:sp>
        <p:nvSpPr>
          <p:cNvPr id="2" name="AutoShape 3">
            <a:extLst>
              <a:ext uri="{FF2B5EF4-FFF2-40B4-BE49-F238E27FC236}">
                <a16:creationId xmlns:a16="http://schemas.microsoft.com/office/drawing/2014/main" id="{3401CAA8-A5FA-D483-189C-DFCFAC3376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3576" y="221337"/>
            <a:ext cx="2986353" cy="762000"/>
          </a:xfrm>
          <a:prstGeom prst="wedgeRectCallout">
            <a:avLst>
              <a:gd name="adj1" fmla="val -34248"/>
              <a:gd name="adj2" fmla="val 2051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Setting up the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staging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 and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scanning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 paths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4682472-E020-F6A6-A6E8-D9BEC8BBB814}"/>
              </a:ext>
            </a:extLst>
          </p:cNvPr>
          <p:cNvSpPr/>
          <p:nvPr/>
        </p:nvSpPr>
        <p:spPr>
          <a:xfrm>
            <a:off x="1340125" y="1703772"/>
            <a:ext cx="838200" cy="22860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5A1AA55-F84D-CDF5-DB01-BBB6D9377FD2}"/>
              </a:ext>
            </a:extLst>
          </p:cNvPr>
          <p:cNvSpPr/>
          <p:nvPr/>
        </p:nvSpPr>
        <p:spPr>
          <a:xfrm>
            <a:off x="2057400" y="4269339"/>
            <a:ext cx="914400" cy="277646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AutoShape 12">
            <a:extLst>
              <a:ext uri="{FF2B5EF4-FFF2-40B4-BE49-F238E27FC236}">
                <a16:creationId xmlns:a16="http://schemas.microsoft.com/office/drawing/2014/main" id="{7FA1478B-2C34-2103-BFFB-775A1C124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6705" y="5023023"/>
            <a:ext cx="2491438" cy="914978"/>
          </a:xfrm>
          <a:prstGeom prst="wedgeRectCallout">
            <a:avLst>
              <a:gd name="adj1" fmla="val -65997"/>
              <a:gd name="adj2" fmla="val -2300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pH is fixed while adding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</a:rPr>
              <a:t>Zn++ 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and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</a:rPr>
              <a:t>Cl- 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to the system on the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</a:rPr>
              <a:t>Y axis</a:t>
            </a:r>
            <a:endParaRPr lang="en-US" b="1" i="1" baseline="-25000" dirty="0">
              <a:cs typeface="Calibri" pitchFamily="34" charset="0"/>
            </a:endParaRPr>
          </a:p>
        </p:txBody>
      </p:sp>
      <p:sp>
        <p:nvSpPr>
          <p:cNvPr id="10" name="AutoShape 12">
            <a:extLst>
              <a:ext uri="{FF2B5EF4-FFF2-40B4-BE49-F238E27FC236}">
                <a16:creationId xmlns:a16="http://schemas.microsoft.com/office/drawing/2014/main" id="{06AC0545-3B80-7EB9-3567-7998F1764F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3559" y="1962237"/>
            <a:ext cx="1717730" cy="1095927"/>
          </a:xfrm>
          <a:prstGeom prst="wedgeRectCallout">
            <a:avLst>
              <a:gd name="adj1" fmla="val -69008"/>
              <a:gd name="adj2" fmla="val -2369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On the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</a:rPr>
              <a:t>X axis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, pH is set to slide from the initial value to 12</a:t>
            </a:r>
            <a:endParaRPr lang="en-US" b="1" i="1" baseline="-25000" dirty="0"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368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2">
            <a:extLst>
              <a:ext uri="{FF2B5EF4-FFF2-40B4-BE49-F238E27FC236}">
                <a16:creationId xmlns:a16="http://schemas.microsoft.com/office/drawing/2014/main" id="{AADF83FC-6995-1195-00B4-E02B9972D6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609600"/>
            <a:ext cx="2895600" cy="609600"/>
          </a:xfrm>
          <a:prstGeom prst="wedgeRectCallout">
            <a:avLst>
              <a:gd name="adj1" fmla="val -48528"/>
              <a:gd name="adj2" fmla="val -1797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Config 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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Sorbing Surfaces…</a:t>
            </a:r>
            <a:endParaRPr lang="en-US" b="1" baseline="-25000" dirty="0">
              <a:latin typeface="+mj-lt"/>
              <a:cs typeface="Calibri Light" panose="020F03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9639876-7E2F-9F5C-98EC-4A4E9E18D2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2133600"/>
            <a:ext cx="6400800" cy="2564063"/>
          </a:xfrm>
          <a:prstGeom prst="rect">
            <a:avLst/>
          </a:prstGeom>
        </p:spPr>
      </p:pic>
      <p:sp>
        <p:nvSpPr>
          <p:cNvPr id="9" name="AutoShape 12">
            <a:extLst>
              <a:ext uri="{FF2B5EF4-FFF2-40B4-BE49-F238E27FC236}">
                <a16:creationId xmlns:a16="http://schemas.microsoft.com/office/drawing/2014/main" id="{A09F24BF-043C-6BCE-0F38-DAA13FA52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2590800"/>
            <a:ext cx="3429000" cy="685800"/>
          </a:xfrm>
          <a:prstGeom prst="wedgeRectCallout">
            <a:avLst>
              <a:gd name="adj1" fmla="val -55810"/>
              <a:gd name="adj2" fmla="val -2282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Dataset for ion complexation with hydrous ferric oxide is loaded</a:t>
            </a:r>
            <a:endParaRPr lang="en-US" b="1" baseline="-25000" dirty="0">
              <a:latin typeface="+mj-lt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388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12">
            <a:extLst>
              <a:ext uri="{FF2B5EF4-FFF2-40B4-BE49-F238E27FC236}">
                <a16:creationId xmlns:a16="http://schemas.microsoft.com/office/drawing/2014/main" id="{172CCC35-A5DD-C7F5-419D-FDB8AF6A3B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5867400"/>
            <a:ext cx="1676400" cy="609600"/>
          </a:xfrm>
          <a:prstGeom prst="wedgeRectCallout">
            <a:avLst>
              <a:gd name="adj1" fmla="val 5774"/>
              <a:gd name="adj2" fmla="val -4940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Run 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 Go 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Plot Results</a:t>
            </a:r>
            <a:endParaRPr lang="en-US" b="1" i="1" baseline="-250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2" name="AutoShape 12">
            <a:extLst>
              <a:ext uri="{FF2B5EF4-FFF2-40B4-BE49-F238E27FC236}">
                <a16:creationId xmlns:a16="http://schemas.microsoft.com/office/drawing/2014/main" id="{AADF83FC-6995-1195-00B4-E02B9972D6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457200"/>
            <a:ext cx="2362200" cy="609600"/>
          </a:xfrm>
          <a:prstGeom prst="wedgeRectCallout">
            <a:avLst>
              <a:gd name="adj1" fmla="val -48528"/>
              <a:gd name="adj2" fmla="val -1797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Config 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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Options…</a:t>
            </a:r>
            <a:endParaRPr lang="en-US" b="1" baseline="-25000" dirty="0">
              <a:latin typeface="+mj-lt"/>
              <a:cs typeface="Calibri Light" panose="020F03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A9682A-BDFF-4182-EA51-44381BE826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1" y="2057400"/>
            <a:ext cx="4267200" cy="2929021"/>
          </a:xfrm>
          <a:prstGeom prst="rect">
            <a:avLst/>
          </a:prstGeom>
        </p:spPr>
      </p:pic>
      <p:sp>
        <p:nvSpPr>
          <p:cNvPr id="5" name="AutoShape 12">
            <a:extLst>
              <a:ext uri="{FF2B5EF4-FFF2-40B4-BE49-F238E27FC236}">
                <a16:creationId xmlns:a16="http://schemas.microsoft.com/office/drawing/2014/main" id="{4AA1FC64-DD67-6D73-CF1F-F6112948F1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2073861"/>
            <a:ext cx="2438400" cy="914400"/>
          </a:xfrm>
          <a:prstGeom prst="wedgeRectCallout">
            <a:avLst>
              <a:gd name="adj1" fmla="val -62485"/>
              <a:gd name="adj2" fmla="val 2118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Unchecking precipitation prevents new mineral formation</a:t>
            </a:r>
            <a:endParaRPr lang="en-US" b="1" baseline="-25000" dirty="0"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6" name="AutoShape 12">
            <a:extLst>
              <a:ext uri="{FF2B5EF4-FFF2-40B4-BE49-F238E27FC236}">
                <a16:creationId xmlns:a16="http://schemas.microsoft.com/office/drawing/2014/main" id="{C7D1D41A-99EA-4906-738A-91C7BE8E30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3775359"/>
            <a:ext cx="2438400" cy="1195526"/>
          </a:xfrm>
          <a:prstGeom prst="wedgeRectCallout">
            <a:avLst>
              <a:gd name="adj1" fmla="val -48043"/>
              <a:gd name="adj2" fmla="val -1765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solidFill>
                  <a:prstClr val="black"/>
                </a:solidFill>
                <a:cs typeface="Calibri" pitchFamily="34" charset="0"/>
              </a:rPr>
              <a:t>Sorbate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 specifies the starting Zn in the basis includes dissolved and sorbed masses</a:t>
            </a:r>
            <a:endParaRPr lang="en-US" b="1" baseline="-25000" dirty="0"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C996B64-3272-2845-0098-DBB4F8D05DCF}"/>
              </a:ext>
            </a:extLst>
          </p:cNvPr>
          <p:cNvSpPr/>
          <p:nvPr/>
        </p:nvSpPr>
        <p:spPr>
          <a:xfrm>
            <a:off x="1981200" y="2628900"/>
            <a:ext cx="1752600" cy="304799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277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270DC6D-7AF4-AF1C-0C9F-BF349CE58B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591" y="1143000"/>
            <a:ext cx="5704030" cy="468629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872E0AE-F23C-E85E-2352-8399C1444E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0" y="2394381"/>
            <a:ext cx="3645379" cy="2069237"/>
          </a:xfrm>
          <a:prstGeom prst="rect">
            <a:avLst/>
          </a:prstGeom>
        </p:spPr>
      </p:pic>
      <p:sp>
        <p:nvSpPr>
          <p:cNvPr id="11" name="AutoShape 12">
            <a:extLst>
              <a:ext uri="{FF2B5EF4-FFF2-40B4-BE49-F238E27FC236}">
                <a16:creationId xmlns:a16="http://schemas.microsoft.com/office/drawing/2014/main" id="{728314AC-B345-2D66-4FCB-4130B4AE2E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591" y="228600"/>
            <a:ext cx="2495182" cy="609600"/>
          </a:xfrm>
          <a:prstGeom prst="wedgeRectCallout">
            <a:avLst>
              <a:gd name="adj1" fmla="val 5774"/>
              <a:gd name="adj2" fmla="val -4940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Format 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 Axis Range and Variables</a:t>
            </a:r>
            <a:endParaRPr lang="en-US" b="1" i="1" baseline="-250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6BF13E45-A45F-B881-C819-71745D09DB3D}"/>
              </a:ext>
            </a:extLst>
          </p:cNvPr>
          <p:cNvSpPr/>
          <p:nvPr/>
        </p:nvSpPr>
        <p:spPr>
          <a:xfrm>
            <a:off x="5334000" y="2667000"/>
            <a:ext cx="979734" cy="304799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AutoShape 12">
            <a:extLst>
              <a:ext uri="{FF2B5EF4-FFF2-40B4-BE49-F238E27FC236}">
                <a16:creationId xmlns:a16="http://schemas.microsoft.com/office/drawing/2014/main" id="{82B5C808-EAE1-3F53-261B-EA3D6779BB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5890538"/>
            <a:ext cx="3276599" cy="684670"/>
          </a:xfrm>
          <a:prstGeom prst="wedgeRectCallout">
            <a:avLst>
              <a:gd name="adj1" fmla="val 5774"/>
              <a:gd name="adj2" fmla="val -4940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Format 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 Predominance Map  Variable to Map 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Zn++</a:t>
            </a:r>
            <a:endParaRPr lang="en-US" b="1" i="1" baseline="-25000" dirty="0">
              <a:solidFill>
                <a:prstClr val="black"/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585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C7F4868-C677-3BD2-323B-DA9E0FB9DC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3375" y="1157773"/>
            <a:ext cx="5720723" cy="470142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3D7CE5D-6736-D7CF-9864-AD7A037BD0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200" y="1676400"/>
            <a:ext cx="3309274" cy="3894247"/>
          </a:xfrm>
          <a:prstGeom prst="rect">
            <a:avLst/>
          </a:prstGeom>
        </p:spPr>
      </p:pic>
      <p:sp>
        <p:nvSpPr>
          <p:cNvPr id="6" name="AutoShape 12">
            <a:extLst>
              <a:ext uri="{FF2B5EF4-FFF2-40B4-BE49-F238E27FC236}">
                <a16:creationId xmlns:a16="http://schemas.microsoft.com/office/drawing/2014/main" id="{942AC8F4-4F85-9DB4-20F5-59F206A87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75" y="304800"/>
            <a:ext cx="2295526" cy="609600"/>
          </a:xfrm>
          <a:prstGeom prst="wedgeRectCallout">
            <a:avLst>
              <a:gd name="adj1" fmla="val 5774"/>
              <a:gd name="adj2" fmla="val -4940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Format 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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Contour…</a:t>
            </a:r>
            <a:endParaRPr lang="en-US" b="1" i="1" baseline="-250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07CE318-2FE0-E855-E0B0-13474530D205}"/>
              </a:ext>
            </a:extLst>
          </p:cNvPr>
          <p:cNvSpPr/>
          <p:nvPr/>
        </p:nvSpPr>
        <p:spPr>
          <a:xfrm>
            <a:off x="5410200" y="1905000"/>
            <a:ext cx="1219200" cy="34073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AutoShape 12">
            <a:extLst>
              <a:ext uri="{FF2B5EF4-FFF2-40B4-BE49-F238E27FC236}">
                <a16:creationId xmlns:a16="http://schemas.microsoft.com/office/drawing/2014/main" id="{8D935FEE-875B-412E-49AB-39324744C9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3509965"/>
            <a:ext cx="2495182" cy="609600"/>
          </a:xfrm>
          <a:prstGeom prst="wedgeRectCallout">
            <a:avLst>
              <a:gd name="adj1" fmla="val -21622"/>
              <a:gd name="adj2" fmla="val -8290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Select the above options and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</a:rPr>
              <a:t>Linear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 plot type</a:t>
            </a:r>
            <a:endParaRPr lang="en-US" b="1" i="1" baseline="-25000" dirty="0">
              <a:solidFill>
                <a:prstClr val="black"/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20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1628</TotalTime>
  <Words>139</Words>
  <Application>Microsoft Office PowerPoint</Application>
  <PresentationFormat>On-screen Show (4:3)</PresentationFormat>
  <Paragraphs>16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Matt Stiegman</cp:lastModifiedBy>
  <cp:revision>101</cp:revision>
  <dcterms:created xsi:type="dcterms:W3CDTF">2013-10-01T15:24:04Z</dcterms:created>
  <dcterms:modified xsi:type="dcterms:W3CDTF">2023-06-12T16:05:42Z</dcterms:modified>
</cp:coreProperties>
</file>