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40" r:id="rId2"/>
    <p:sldId id="336" r:id="rId3"/>
    <p:sldId id="337" r:id="rId4"/>
    <p:sldId id="338" r:id="rId5"/>
    <p:sldId id="33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DF25AB-5BDB-4465-A7B9-4627C185DFB4}" v="26" dt="2023-06-12T15:10:35.8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2CDF25AB-5BDB-4465-A7B9-4627C185DFB4}"/>
    <pc:docChg chg="undo custSel addSld delSld modSld sldOrd">
      <pc:chgData name="Matt Stiegman" userId="c17585bb-87e1-48a4-bb24-c1ec8872690d" providerId="ADAL" clId="{2CDF25AB-5BDB-4465-A7B9-4627C185DFB4}" dt="2023-06-12T15:10:35.802" v="2100"/>
      <pc:docMkLst>
        <pc:docMk/>
      </pc:docMkLst>
      <pc:sldChg chg="del">
        <pc:chgData name="Matt Stiegman" userId="c17585bb-87e1-48a4-bb24-c1ec8872690d" providerId="ADAL" clId="{2CDF25AB-5BDB-4465-A7B9-4627C185DFB4}" dt="2023-06-06T16:45:01.521" v="0" actId="47"/>
        <pc:sldMkLst>
          <pc:docMk/>
          <pc:sldMk cId="304890120" sldId="333"/>
        </pc:sldMkLst>
      </pc:sldChg>
      <pc:sldChg chg="del">
        <pc:chgData name="Matt Stiegman" userId="c17585bb-87e1-48a4-bb24-c1ec8872690d" providerId="ADAL" clId="{2CDF25AB-5BDB-4465-A7B9-4627C185DFB4}" dt="2023-06-08T15:54:56.104" v="1813" actId="47"/>
        <pc:sldMkLst>
          <pc:docMk/>
          <pc:sldMk cId="3288497375" sldId="335"/>
        </pc:sldMkLst>
      </pc:sldChg>
      <pc:sldChg chg="del">
        <pc:chgData name="Matt Stiegman" userId="c17585bb-87e1-48a4-bb24-c1ec8872690d" providerId="ADAL" clId="{2CDF25AB-5BDB-4465-A7B9-4627C185DFB4}" dt="2023-06-06T16:45:03.175" v="2" actId="47"/>
        <pc:sldMkLst>
          <pc:docMk/>
          <pc:sldMk cId="3019209719" sldId="336"/>
        </pc:sldMkLst>
      </pc:sldChg>
      <pc:sldChg chg="addSp delSp modSp new mod">
        <pc:chgData name="Matt Stiegman" userId="c17585bb-87e1-48a4-bb24-c1ec8872690d" providerId="ADAL" clId="{2CDF25AB-5BDB-4465-A7B9-4627C185DFB4}" dt="2023-06-09T16:25:54.791" v="2092" actId="1076"/>
        <pc:sldMkLst>
          <pc:docMk/>
          <pc:sldMk cId="3619395729" sldId="336"/>
        </pc:sldMkLst>
        <pc:spChg chg="add del mod">
          <ac:chgData name="Matt Stiegman" userId="c17585bb-87e1-48a4-bb24-c1ec8872690d" providerId="ADAL" clId="{2CDF25AB-5BDB-4465-A7B9-4627C185DFB4}" dt="2023-06-08T15:21:40.249" v="1543" actId="478"/>
          <ac:spMkLst>
            <pc:docMk/>
            <pc:sldMk cId="3619395729" sldId="336"/>
            <ac:spMk id="4" creationId="{2BAE494F-C2F4-A56E-785C-19DD1890967B}"/>
          </ac:spMkLst>
        </pc:spChg>
        <pc:spChg chg="add del mod">
          <ac:chgData name="Matt Stiegman" userId="c17585bb-87e1-48a4-bb24-c1ec8872690d" providerId="ADAL" clId="{2CDF25AB-5BDB-4465-A7B9-4627C185DFB4}" dt="2023-06-08T15:20:09.874" v="1393" actId="478"/>
          <ac:spMkLst>
            <pc:docMk/>
            <pc:sldMk cId="3619395729" sldId="336"/>
            <ac:spMk id="5" creationId="{E844B112-92E9-9C77-A577-7D99E2BE69BF}"/>
          </ac:spMkLst>
        </pc:spChg>
        <pc:spChg chg="add mod">
          <ac:chgData name="Matt Stiegman" userId="c17585bb-87e1-48a4-bb24-c1ec8872690d" providerId="ADAL" clId="{2CDF25AB-5BDB-4465-A7B9-4627C185DFB4}" dt="2023-06-09T16:25:54.791" v="2092" actId="1076"/>
          <ac:spMkLst>
            <pc:docMk/>
            <pc:sldMk cId="3619395729" sldId="336"/>
            <ac:spMk id="6" creationId="{BC74A2DC-5B1A-0982-F275-CCD51131006E}"/>
          </ac:spMkLst>
        </pc:spChg>
        <pc:spChg chg="add del mod">
          <ac:chgData name="Matt Stiegman" userId="c17585bb-87e1-48a4-bb24-c1ec8872690d" providerId="ADAL" clId="{2CDF25AB-5BDB-4465-A7B9-4627C185DFB4}" dt="2023-06-09T16:06:13.887" v="1825" actId="478"/>
          <ac:spMkLst>
            <pc:docMk/>
            <pc:sldMk cId="3619395729" sldId="336"/>
            <ac:spMk id="7" creationId="{35C12010-AB3D-6B65-6642-7F52EF560C93}"/>
          </ac:spMkLst>
        </pc:spChg>
        <pc:spChg chg="add mod">
          <ac:chgData name="Matt Stiegman" userId="c17585bb-87e1-48a4-bb24-c1ec8872690d" providerId="ADAL" clId="{2CDF25AB-5BDB-4465-A7B9-4627C185DFB4}" dt="2023-06-09T16:06:07.984" v="1824" actId="1076"/>
          <ac:spMkLst>
            <pc:docMk/>
            <pc:sldMk cId="3619395729" sldId="336"/>
            <ac:spMk id="9" creationId="{A4292C29-30A6-8395-E779-18FBACE91F1C}"/>
          </ac:spMkLst>
        </pc:spChg>
        <pc:picChg chg="add del mod">
          <ac:chgData name="Matt Stiegman" userId="c17585bb-87e1-48a4-bb24-c1ec8872690d" providerId="ADAL" clId="{2CDF25AB-5BDB-4465-A7B9-4627C185DFB4}" dt="2023-06-08T15:19:15.588" v="1384" actId="478"/>
          <ac:picMkLst>
            <pc:docMk/>
            <pc:sldMk cId="3619395729" sldId="336"/>
            <ac:picMk id="3" creationId="{8BE2757E-F480-6B73-63A2-20156E7D0523}"/>
          </ac:picMkLst>
        </pc:picChg>
        <pc:picChg chg="add mod ord">
          <ac:chgData name="Matt Stiegman" userId="c17585bb-87e1-48a4-bb24-c1ec8872690d" providerId="ADAL" clId="{2CDF25AB-5BDB-4465-A7B9-4627C185DFB4}" dt="2023-06-09T16:25:49.495" v="2091" actId="1076"/>
          <ac:picMkLst>
            <pc:docMk/>
            <pc:sldMk cId="3619395729" sldId="336"/>
            <ac:picMk id="8" creationId="{E7C3E543-56A7-5CB6-0AD3-109572F385A2}"/>
          </ac:picMkLst>
        </pc:picChg>
      </pc:sldChg>
      <pc:sldChg chg="del">
        <pc:chgData name="Matt Stiegman" userId="c17585bb-87e1-48a4-bb24-c1ec8872690d" providerId="ADAL" clId="{2CDF25AB-5BDB-4465-A7B9-4627C185DFB4}" dt="2023-06-06T16:45:04.159" v="4" actId="47"/>
        <pc:sldMkLst>
          <pc:docMk/>
          <pc:sldMk cId="1431205960" sldId="337"/>
        </pc:sldMkLst>
      </pc:sldChg>
      <pc:sldChg chg="addSp delSp modSp new mod">
        <pc:chgData name="Matt Stiegman" userId="c17585bb-87e1-48a4-bb24-c1ec8872690d" providerId="ADAL" clId="{2CDF25AB-5BDB-4465-A7B9-4627C185DFB4}" dt="2023-06-09T16:12:44.444" v="1890" actId="1076"/>
        <pc:sldMkLst>
          <pc:docMk/>
          <pc:sldMk cId="3449704280" sldId="337"/>
        </pc:sldMkLst>
        <pc:spChg chg="add del mod">
          <ac:chgData name="Matt Stiegman" userId="c17585bb-87e1-48a4-bb24-c1ec8872690d" providerId="ADAL" clId="{2CDF25AB-5BDB-4465-A7B9-4627C185DFB4}" dt="2023-06-09T16:12:35.551" v="1888" actId="478"/>
          <ac:spMkLst>
            <pc:docMk/>
            <pc:sldMk cId="3449704280" sldId="337"/>
            <ac:spMk id="2" creationId="{02EB9625-AE17-45AD-B015-34EDE7894132}"/>
          </ac:spMkLst>
        </pc:spChg>
        <pc:spChg chg="add del mod">
          <ac:chgData name="Matt Stiegman" userId="c17585bb-87e1-48a4-bb24-c1ec8872690d" providerId="ADAL" clId="{2CDF25AB-5BDB-4465-A7B9-4627C185DFB4}" dt="2023-06-08T15:24:56.195" v="1692" actId="478"/>
          <ac:spMkLst>
            <pc:docMk/>
            <pc:sldMk cId="3449704280" sldId="337"/>
            <ac:spMk id="6" creationId="{0B5B5542-E32C-826F-173F-D8A47DBE1BA9}"/>
          </ac:spMkLst>
        </pc:spChg>
        <pc:spChg chg="add del mod">
          <ac:chgData name="Matt Stiegman" userId="c17585bb-87e1-48a4-bb24-c1ec8872690d" providerId="ADAL" clId="{2CDF25AB-5BDB-4465-A7B9-4627C185DFB4}" dt="2023-06-08T15:24:57.597" v="1693" actId="478"/>
          <ac:spMkLst>
            <pc:docMk/>
            <pc:sldMk cId="3449704280" sldId="337"/>
            <ac:spMk id="7" creationId="{AAE58B2E-1A87-1136-1118-27C2B6488F3A}"/>
          </ac:spMkLst>
        </pc:spChg>
        <pc:spChg chg="add mod">
          <ac:chgData name="Matt Stiegman" userId="c17585bb-87e1-48a4-bb24-c1ec8872690d" providerId="ADAL" clId="{2CDF25AB-5BDB-4465-A7B9-4627C185DFB4}" dt="2023-06-09T16:12:44.444" v="1890" actId="1076"/>
          <ac:spMkLst>
            <pc:docMk/>
            <pc:sldMk cId="3449704280" sldId="337"/>
            <ac:spMk id="8" creationId="{662245FD-E4C5-543E-27AD-6EECE576AA01}"/>
          </ac:spMkLst>
        </pc:spChg>
        <pc:spChg chg="add mod">
          <ac:chgData name="Matt Stiegman" userId="c17585bb-87e1-48a4-bb24-c1ec8872690d" providerId="ADAL" clId="{2CDF25AB-5BDB-4465-A7B9-4627C185DFB4}" dt="2023-06-09T16:11:58.054" v="1885" actId="1076"/>
          <ac:spMkLst>
            <pc:docMk/>
            <pc:sldMk cId="3449704280" sldId="337"/>
            <ac:spMk id="9" creationId="{860F075B-36C1-B7F4-3BE5-01E3D317FF67}"/>
          </ac:spMkLst>
        </pc:spChg>
        <pc:spChg chg="add del mod">
          <ac:chgData name="Matt Stiegman" userId="c17585bb-87e1-48a4-bb24-c1ec8872690d" providerId="ADAL" clId="{2CDF25AB-5BDB-4465-A7B9-4627C185DFB4}" dt="2023-06-06T17:05:36.318" v="718" actId="478"/>
          <ac:spMkLst>
            <pc:docMk/>
            <pc:sldMk cId="3449704280" sldId="337"/>
            <ac:spMk id="10" creationId="{6C53A23A-B3A6-220E-5514-FDD8E00F6C28}"/>
          </ac:spMkLst>
        </pc:spChg>
        <pc:spChg chg="add del mod">
          <ac:chgData name="Matt Stiegman" userId="c17585bb-87e1-48a4-bb24-c1ec8872690d" providerId="ADAL" clId="{2CDF25AB-5BDB-4465-A7B9-4627C185DFB4}" dt="2023-06-08T15:22:43.081" v="1599" actId="478"/>
          <ac:spMkLst>
            <pc:docMk/>
            <pc:sldMk cId="3449704280" sldId="337"/>
            <ac:spMk id="11" creationId="{C97CACD1-AAB5-E1B3-9BBA-49B13289F178}"/>
          </ac:spMkLst>
        </pc:spChg>
        <pc:spChg chg="add mod">
          <ac:chgData name="Matt Stiegman" userId="c17585bb-87e1-48a4-bb24-c1ec8872690d" providerId="ADAL" clId="{2CDF25AB-5BDB-4465-A7B9-4627C185DFB4}" dt="2023-06-09T16:06:58.474" v="1831" actId="1076"/>
          <ac:spMkLst>
            <pc:docMk/>
            <pc:sldMk cId="3449704280" sldId="337"/>
            <ac:spMk id="12" creationId="{485675DE-3FED-5C1A-DA2D-99BE35567D9F}"/>
          </ac:spMkLst>
        </pc:spChg>
        <pc:picChg chg="add del mod">
          <ac:chgData name="Matt Stiegman" userId="c17585bb-87e1-48a4-bb24-c1ec8872690d" providerId="ADAL" clId="{2CDF25AB-5BDB-4465-A7B9-4627C185DFB4}" dt="2023-06-08T15:28:46.275" v="1731" actId="478"/>
          <ac:picMkLst>
            <pc:docMk/>
            <pc:sldMk cId="3449704280" sldId="337"/>
            <ac:picMk id="3" creationId="{8A103A11-F24B-3532-7EAA-5FE786B5216E}"/>
          </ac:picMkLst>
        </pc:picChg>
        <pc:picChg chg="add del mod">
          <ac:chgData name="Matt Stiegman" userId="c17585bb-87e1-48a4-bb24-c1ec8872690d" providerId="ADAL" clId="{2CDF25AB-5BDB-4465-A7B9-4627C185DFB4}" dt="2023-06-08T15:28:03.693" v="1720" actId="478"/>
          <ac:picMkLst>
            <pc:docMk/>
            <pc:sldMk cId="3449704280" sldId="337"/>
            <ac:picMk id="5" creationId="{FCA610C5-D3F2-D691-F659-50D36DAF18F3}"/>
          </ac:picMkLst>
        </pc:picChg>
        <pc:picChg chg="add mod ord modCrop">
          <ac:chgData name="Matt Stiegman" userId="c17585bb-87e1-48a4-bb24-c1ec8872690d" providerId="ADAL" clId="{2CDF25AB-5BDB-4465-A7B9-4627C185DFB4}" dt="2023-06-09T16:12:25.272" v="1887" actId="1076"/>
          <ac:picMkLst>
            <pc:docMk/>
            <pc:sldMk cId="3449704280" sldId="337"/>
            <ac:picMk id="10" creationId="{406066C7-9890-4BFB-20E4-D1D517441C41}"/>
          </ac:picMkLst>
        </pc:picChg>
        <pc:picChg chg="add mod ord modCrop">
          <ac:chgData name="Matt Stiegman" userId="c17585bb-87e1-48a4-bb24-c1ec8872690d" providerId="ADAL" clId="{2CDF25AB-5BDB-4465-A7B9-4627C185DFB4}" dt="2023-06-09T16:12:42.598" v="1889" actId="1076"/>
          <ac:picMkLst>
            <pc:docMk/>
            <pc:sldMk cId="3449704280" sldId="337"/>
            <ac:picMk id="14" creationId="{34E3972A-F9F3-C816-F20E-D0A582B83B94}"/>
          </ac:picMkLst>
        </pc:picChg>
      </pc:sldChg>
      <pc:sldChg chg="del">
        <pc:chgData name="Matt Stiegman" userId="c17585bb-87e1-48a4-bb24-c1ec8872690d" providerId="ADAL" clId="{2CDF25AB-5BDB-4465-A7B9-4627C185DFB4}" dt="2023-06-06T16:45:03.659" v="3" actId="47"/>
        <pc:sldMkLst>
          <pc:docMk/>
          <pc:sldMk cId="1567733794" sldId="338"/>
        </pc:sldMkLst>
      </pc:sldChg>
      <pc:sldChg chg="addSp delSp modSp new mod">
        <pc:chgData name="Matt Stiegman" userId="c17585bb-87e1-48a4-bb24-c1ec8872690d" providerId="ADAL" clId="{2CDF25AB-5BDB-4465-A7B9-4627C185DFB4}" dt="2023-06-09T16:26:03.617" v="2094" actId="1076"/>
        <pc:sldMkLst>
          <pc:docMk/>
          <pc:sldMk cId="3256055154" sldId="338"/>
        </pc:sldMkLst>
        <pc:spChg chg="add mod">
          <ac:chgData name="Matt Stiegman" userId="c17585bb-87e1-48a4-bb24-c1ec8872690d" providerId="ADAL" clId="{2CDF25AB-5BDB-4465-A7B9-4627C185DFB4}" dt="2023-06-09T16:26:03.617" v="2094" actId="1076"/>
          <ac:spMkLst>
            <pc:docMk/>
            <pc:sldMk cId="3256055154" sldId="338"/>
            <ac:spMk id="4" creationId="{1992011A-AD1D-50DA-E258-60DFC877CD6C}"/>
          </ac:spMkLst>
        </pc:spChg>
        <pc:spChg chg="add mod">
          <ac:chgData name="Matt Stiegman" userId="c17585bb-87e1-48a4-bb24-c1ec8872690d" providerId="ADAL" clId="{2CDF25AB-5BDB-4465-A7B9-4627C185DFB4}" dt="2023-06-09T16:17:03.967" v="2077" actId="14100"/>
          <ac:spMkLst>
            <pc:docMk/>
            <pc:sldMk cId="3256055154" sldId="338"/>
            <ac:spMk id="6" creationId="{4C1CAAA9-17F9-EAAF-3CF2-8767A7F778A7}"/>
          </ac:spMkLst>
        </pc:spChg>
        <pc:spChg chg="add del mod">
          <ac:chgData name="Matt Stiegman" userId="c17585bb-87e1-48a4-bb24-c1ec8872690d" providerId="ADAL" clId="{2CDF25AB-5BDB-4465-A7B9-4627C185DFB4}" dt="2023-06-08T15:25:22.374" v="1695" actId="478"/>
          <ac:spMkLst>
            <pc:docMk/>
            <pc:sldMk cId="3256055154" sldId="338"/>
            <ac:spMk id="8" creationId="{DC011C79-6FD0-916B-C139-04CBFA624639}"/>
          </ac:spMkLst>
        </pc:spChg>
        <pc:spChg chg="add del mod">
          <ac:chgData name="Matt Stiegman" userId="c17585bb-87e1-48a4-bb24-c1ec8872690d" providerId="ADAL" clId="{2CDF25AB-5BDB-4465-A7B9-4627C185DFB4}" dt="2023-06-08T15:25:32.522" v="1698" actId="478"/>
          <ac:spMkLst>
            <pc:docMk/>
            <pc:sldMk cId="3256055154" sldId="338"/>
            <ac:spMk id="9" creationId="{7D377482-8BC2-3269-9EEE-D96C5974E51F}"/>
          </ac:spMkLst>
        </pc:spChg>
        <pc:spChg chg="add del mod">
          <ac:chgData name="Matt Stiegman" userId="c17585bb-87e1-48a4-bb24-c1ec8872690d" providerId="ADAL" clId="{2CDF25AB-5BDB-4465-A7B9-4627C185DFB4}" dt="2023-06-06T17:20:21.295" v="1008" actId="478"/>
          <ac:spMkLst>
            <pc:docMk/>
            <pc:sldMk cId="3256055154" sldId="338"/>
            <ac:spMk id="10" creationId="{8FA63DE7-CA27-ADA3-9F80-1577B8886079}"/>
          </ac:spMkLst>
        </pc:spChg>
        <pc:spChg chg="add del mod">
          <ac:chgData name="Matt Stiegman" userId="c17585bb-87e1-48a4-bb24-c1ec8872690d" providerId="ADAL" clId="{2CDF25AB-5BDB-4465-A7B9-4627C185DFB4}" dt="2023-06-09T16:10:33.294" v="1855" actId="478"/>
          <ac:spMkLst>
            <pc:docMk/>
            <pc:sldMk cId="3256055154" sldId="338"/>
            <ac:spMk id="11" creationId="{BBD3FE87-81BC-CDBF-3F45-AD1CBB08441B}"/>
          </ac:spMkLst>
        </pc:spChg>
        <pc:spChg chg="add del mod">
          <ac:chgData name="Matt Stiegman" userId="c17585bb-87e1-48a4-bb24-c1ec8872690d" providerId="ADAL" clId="{2CDF25AB-5BDB-4465-A7B9-4627C185DFB4}" dt="2023-06-09T16:10:32.341" v="1854" actId="478"/>
          <ac:spMkLst>
            <pc:docMk/>
            <pc:sldMk cId="3256055154" sldId="338"/>
            <ac:spMk id="12" creationId="{5A393A2A-EFE2-4843-06EA-9B15902CD69D}"/>
          </ac:spMkLst>
        </pc:spChg>
        <pc:picChg chg="add mod ord">
          <ac:chgData name="Matt Stiegman" userId="c17585bb-87e1-48a4-bb24-c1ec8872690d" providerId="ADAL" clId="{2CDF25AB-5BDB-4465-A7B9-4627C185DFB4}" dt="2023-06-09T16:25:32.483" v="2090" actId="14100"/>
          <ac:picMkLst>
            <pc:docMk/>
            <pc:sldMk cId="3256055154" sldId="338"/>
            <ac:picMk id="2" creationId="{47336E2D-A2E8-1398-8FB5-7FB993253347}"/>
          </ac:picMkLst>
        </pc:picChg>
        <pc:picChg chg="add del mod ord">
          <ac:chgData name="Matt Stiegman" userId="c17585bb-87e1-48a4-bb24-c1ec8872690d" providerId="ADAL" clId="{2CDF25AB-5BDB-4465-A7B9-4627C185DFB4}" dt="2023-06-09T16:24:53.325" v="2083" actId="478"/>
          <ac:picMkLst>
            <pc:docMk/>
            <pc:sldMk cId="3256055154" sldId="338"/>
            <ac:picMk id="3" creationId="{9FE6E734-0726-751D-9D9B-2DCD38EF0C81}"/>
          </ac:picMkLst>
        </pc:picChg>
        <pc:picChg chg="add del mod">
          <ac:chgData name="Matt Stiegman" userId="c17585bb-87e1-48a4-bb24-c1ec8872690d" providerId="ADAL" clId="{2CDF25AB-5BDB-4465-A7B9-4627C185DFB4}" dt="2023-06-08T15:25:20.355" v="1694" actId="478"/>
          <ac:picMkLst>
            <pc:docMk/>
            <pc:sldMk cId="3256055154" sldId="338"/>
            <ac:picMk id="3" creationId="{DEB8A0CC-8F66-2C58-B212-4472A3F080CF}"/>
          </ac:picMkLst>
        </pc:picChg>
        <pc:picChg chg="add del mod ord">
          <ac:chgData name="Matt Stiegman" userId="c17585bb-87e1-48a4-bb24-c1ec8872690d" providerId="ADAL" clId="{2CDF25AB-5BDB-4465-A7B9-4627C185DFB4}" dt="2023-06-08T15:50:26.737" v="1741" actId="478"/>
          <ac:picMkLst>
            <pc:docMk/>
            <pc:sldMk cId="3256055154" sldId="338"/>
            <ac:picMk id="4" creationId="{BD8CE563-B827-D466-647E-B14BA9E5AAA0}"/>
          </ac:picMkLst>
        </pc:picChg>
        <pc:picChg chg="add del mod">
          <ac:chgData name="Matt Stiegman" userId="c17585bb-87e1-48a4-bb24-c1ec8872690d" providerId="ADAL" clId="{2CDF25AB-5BDB-4465-A7B9-4627C185DFB4}" dt="2023-06-09T16:10:31.661" v="1853" actId="478"/>
          <ac:picMkLst>
            <pc:docMk/>
            <pc:sldMk cId="3256055154" sldId="338"/>
            <ac:picMk id="5" creationId="{9A7D7DFB-F9C7-BB7D-1B16-CE57B0BE3FD7}"/>
          </ac:picMkLst>
        </pc:picChg>
        <pc:picChg chg="add del mod ord">
          <ac:chgData name="Matt Stiegman" userId="c17585bb-87e1-48a4-bb24-c1ec8872690d" providerId="ADAL" clId="{2CDF25AB-5BDB-4465-A7B9-4627C185DFB4}" dt="2023-06-08T15:49:21.169" v="1737" actId="478"/>
          <ac:picMkLst>
            <pc:docMk/>
            <pc:sldMk cId="3256055154" sldId="338"/>
            <ac:picMk id="7" creationId="{BAB42BB9-29BD-215C-4320-B8166387CA4B}"/>
          </ac:picMkLst>
        </pc:picChg>
        <pc:picChg chg="add del mod ord">
          <ac:chgData name="Matt Stiegman" userId="c17585bb-87e1-48a4-bb24-c1ec8872690d" providerId="ADAL" clId="{2CDF25AB-5BDB-4465-A7B9-4627C185DFB4}" dt="2023-06-09T15:14:42.351" v="1814" actId="478"/>
          <ac:picMkLst>
            <pc:docMk/>
            <pc:sldMk cId="3256055154" sldId="338"/>
            <ac:picMk id="10" creationId="{2E9A3A28-0705-09B3-8824-96F892E7B9F3}"/>
          </ac:picMkLst>
        </pc:picChg>
      </pc:sldChg>
      <pc:sldChg chg="del">
        <pc:chgData name="Matt Stiegman" userId="c17585bb-87e1-48a4-bb24-c1ec8872690d" providerId="ADAL" clId="{2CDF25AB-5BDB-4465-A7B9-4627C185DFB4}" dt="2023-06-06T16:45:02.659" v="1" actId="47"/>
        <pc:sldMkLst>
          <pc:docMk/>
          <pc:sldMk cId="3742035715" sldId="339"/>
        </pc:sldMkLst>
      </pc:sldChg>
      <pc:sldChg chg="addSp delSp modSp new mod">
        <pc:chgData name="Matt Stiegman" userId="c17585bb-87e1-48a4-bb24-c1ec8872690d" providerId="ADAL" clId="{2CDF25AB-5BDB-4465-A7B9-4627C185DFB4}" dt="2023-06-09T16:24:25.269" v="2079" actId="14826"/>
        <pc:sldMkLst>
          <pc:docMk/>
          <pc:sldMk cId="4206737458" sldId="339"/>
        </pc:sldMkLst>
        <pc:spChg chg="add mod">
          <ac:chgData name="Matt Stiegman" userId="c17585bb-87e1-48a4-bb24-c1ec8872690d" providerId="ADAL" clId="{2CDF25AB-5BDB-4465-A7B9-4627C185DFB4}" dt="2023-06-09T16:08:49.020" v="1848" actId="20577"/>
          <ac:spMkLst>
            <pc:docMk/>
            <pc:sldMk cId="4206737458" sldId="339"/>
            <ac:spMk id="4" creationId="{5932A8D4-1E0C-5451-6025-D9347C015393}"/>
          </ac:spMkLst>
        </pc:spChg>
        <pc:spChg chg="add del mod">
          <ac:chgData name="Matt Stiegman" userId="c17585bb-87e1-48a4-bb24-c1ec8872690d" providerId="ADAL" clId="{2CDF25AB-5BDB-4465-A7B9-4627C185DFB4}" dt="2023-06-08T15:54:35.177" v="1799" actId="478"/>
          <ac:spMkLst>
            <pc:docMk/>
            <pc:sldMk cId="4206737458" sldId="339"/>
            <ac:spMk id="6" creationId="{9C873320-1AFF-CE08-E859-E98CF9D85AFA}"/>
          </ac:spMkLst>
        </pc:spChg>
        <pc:spChg chg="add mod ord">
          <ac:chgData name="Matt Stiegman" userId="c17585bb-87e1-48a4-bb24-c1ec8872690d" providerId="ADAL" clId="{2CDF25AB-5BDB-4465-A7B9-4627C185DFB4}" dt="2023-06-07T14:06:48.483" v="1184" actId="1076"/>
          <ac:spMkLst>
            <pc:docMk/>
            <pc:sldMk cId="4206737458" sldId="339"/>
            <ac:spMk id="8" creationId="{4A1B3936-85EC-C2B7-8E17-40AF0AD65B8B}"/>
          </ac:spMkLst>
        </pc:spChg>
        <pc:spChg chg="add mod">
          <ac:chgData name="Matt Stiegman" userId="c17585bb-87e1-48a4-bb24-c1ec8872690d" providerId="ADAL" clId="{2CDF25AB-5BDB-4465-A7B9-4627C185DFB4}" dt="2023-06-09T16:09:16.269" v="1851" actId="1076"/>
          <ac:spMkLst>
            <pc:docMk/>
            <pc:sldMk cId="4206737458" sldId="339"/>
            <ac:spMk id="9" creationId="{9456FF9E-A653-A76A-8974-FCAB3B769CAA}"/>
          </ac:spMkLst>
        </pc:spChg>
        <pc:picChg chg="add del mod">
          <ac:chgData name="Matt Stiegman" userId="c17585bb-87e1-48a4-bb24-c1ec8872690d" providerId="ADAL" clId="{2CDF25AB-5BDB-4465-A7B9-4627C185DFB4}" dt="2023-06-06T17:22:55.613" v="1023" actId="478"/>
          <ac:picMkLst>
            <pc:docMk/>
            <pc:sldMk cId="4206737458" sldId="339"/>
            <ac:picMk id="3" creationId="{5C140C90-9706-B384-F47F-1DF64C7E51CE}"/>
          </ac:picMkLst>
        </pc:picChg>
        <pc:picChg chg="add mod">
          <ac:chgData name="Matt Stiegman" userId="c17585bb-87e1-48a4-bb24-c1ec8872690d" providerId="ADAL" clId="{2CDF25AB-5BDB-4465-A7B9-4627C185DFB4}" dt="2023-06-08T15:52:48.891" v="1751" actId="1076"/>
          <ac:picMkLst>
            <pc:docMk/>
            <pc:sldMk cId="4206737458" sldId="339"/>
            <ac:picMk id="3" creationId="{6675C777-C72C-9BC7-E067-311B0CC998B4}"/>
          </ac:picMkLst>
        </pc:picChg>
        <pc:picChg chg="add del mod ord">
          <ac:chgData name="Matt Stiegman" userId="c17585bb-87e1-48a4-bb24-c1ec8872690d" providerId="ADAL" clId="{2CDF25AB-5BDB-4465-A7B9-4627C185DFB4}" dt="2023-06-07T14:04:29.970" v="1178" actId="478"/>
          <ac:picMkLst>
            <pc:docMk/>
            <pc:sldMk cId="4206737458" sldId="339"/>
            <ac:picMk id="5" creationId="{88D3D090-5A89-BC00-F8F4-1A21A1F9CB4F}"/>
          </ac:picMkLst>
        </pc:picChg>
        <pc:picChg chg="add mod ord">
          <ac:chgData name="Matt Stiegman" userId="c17585bb-87e1-48a4-bb24-c1ec8872690d" providerId="ADAL" clId="{2CDF25AB-5BDB-4465-A7B9-4627C185DFB4}" dt="2023-06-09T16:24:25.269" v="2079" actId="14826"/>
          <ac:picMkLst>
            <pc:docMk/>
            <pc:sldMk cId="4206737458" sldId="339"/>
            <ac:picMk id="5" creationId="{C81D94D8-03E6-F03E-FE29-1EF998BC6AE9}"/>
          </ac:picMkLst>
        </pc:picChg>
        <pc:picChg chg="add del mod">
          <ac:chgData name="Matt Stiegman" userId="c17585bb-87e1-48a4-bb24-c1ec8872690d" providerId="ADAL" clId="{2CDF25AB-5BDB-4465-A7B9-4627C185DFB4}" dt="2023-06-08T15:52:31.098" v="1746" actId="478"/>
          <ac:picMkLst>
            <pc:docMk/>
            <pc:sldMk cId="4206737458" sldId="339"/>
            <ac:picMk id="7" creationId="{EBE989EB-6073-D04A-57AE-F98E75199E9A}"/>
          </ac:picMkLst>
        </pc:picChg>
      </pc:sldChg>
      <pc:sldChg chg="del">
        <pc:chgData name="Matt Stiegman" userId="c17585bb-87e1-48a4-bb24-c1ec8872690d" providerId="ADAL" clId="{2CDF25AB-5BDB-4465-A7B9-4627C185DFB4}" dt="2023-06-06T16:45:04.612" v="5" actId="47"/>
        <pc:sldMkLst>
          <pc:docMk/>
          <pc:sldMk cId="905673852" sldId="340"/>
        </pc:sldMkLst>
      </pc:sldChg>
      <pc:sldChg chg="addSp modSp new ord">
        <pc:chgData name="Matt Stiegman" userId="c17585bb-87e1-48a4-bb24-c1ec8872690d" providerId="ADAL" clId="{2CDF25AB-5BDB-4465-A7B9-4627C185DFB4}" dt="2023-06-12T15:10:35.802" v="2100"/>
        <pc:sldMkLst>
          <pc:docMk/>
          <pc:sldMk cId="1225858725" sldId="340"/>
        </pc:sldMkLst>
        <pc:picChg chg="add mod">
          <ac:chgData name="Matt Stiegman" userId="c17585bb-87e1-48a4-bb24-c1ec8872690d" providerId="ADAL" clId="{2CDF25AB-5BDB-4465-A7B9-4627C185DFB4}" dt="2023-06-12T15:10:35.802" v="2100"/>
          <ac:picMkLst>
            <pc:docMk/>
            <pc:sldMk cId="1225858725" sldId="340"/>
            <ac:picMk id="2" creationId="{DCE01B89-51AC-24A2-4B2D-5C403F2E3EF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E01B89-51AC-24A2-4B2D-5C403F2E3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94" y="0"/>
            <a:ext cx="8827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85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7C3E543-56A7-5CB6-0AD3-109572F385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43000"/>
            <a:ext cx="7543800" cy="5186363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id="{BC74A2DC-5B1A-0982-F275-CCD511310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892020"/>
            <a:ext cx="3124200" cy="844161"/>
          </a:xfrm>
          <a:prstGeom prst="wedgeRectCallout">
            <a:avLst>
              <a:gd name="adj1" fmla="val -52898"/>
              <a:gd name="adj2" fmla="val -7893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Background electrolyte is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50 mmol/kg NaCl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includes S &amp; Cu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A4292C29-30A6-8395-E779-18FBACE91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90546"/>
            <a:ext cx="3048000" cy="762000"/>
          </a:xfrm>
          <a:prstGeom prst="wedgeRectCallout">
            <a:avLst>
              <a:gd name="adj1" fmla="val -34248"/>
              <a:gd name="adj2" fmla="val 2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Starting basis for True Predominance diagram</a:t>
            </a:r>
          </a:p>
        </p:txBody>
      </p:sp>
    </p:spTree>
    <p:extLst>
      <p:ext uri="{BB962C8B-B14F-4D97-AF65-F5344CB8AC3E}">
        <p14:creationId xmlns:p14="http://schemas.microsoft.com/office/powerpoint/2010/main" val="361939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4E3972A-F9F3-C816-F20E-D0A582B83B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947"/>
          <a:stretch/>
        </p:blipFill>
        <p:spPr>
          <a:xfrm>
            <a:off x="707280" y="840125"/>
            <a:ext cx="7695907" cy="21978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066C7-9890-4BFB-20E4-D1D517441C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947"/>
          <a:stretch/>
        </p:blipFill>
        <p:spPr>
          <a:xfrm>
            <a:off x="738043" y="3800768"/>
            <a:ext cx="7701394" cy="2197872"/>
          </a:xfrm>
          <a:prstGeom prst="rect">
            <a:avLst/>
          </a:prstGeom>
        </p:spPr>
      </p:pic>
      <p:sp>
        <p:nvSpPr>
          <p:cNvPr id="8" name="AutoShape 12">
            <a:extLst>
              <a:ext uri="{FF2B5EF4-FFF2-40B4-BE49-F238E27FC236}">
                <a16:creationId xmlns:a16="http://schemas.microsoft.com/office/drawing/2014/main" id="{662245FD-E4C5-543E-27AD-6EECE576A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600200"/>
            <a:ext cx="2514600" cy="511697"/>
          </a:xfrm>
          <a:prstGeom prst="wedgeRectCallout">
            <a:avLst>
              <a:gd name="adj1" fmla="val -62422"/>
              <a:gd name="adj2" fmla="val 187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Y axis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slide log </a:t>
            </a:r>
            <a:r>
              <a:rPr lang="en-US" sz="1800" i="1" dirty="0">
                <a:cs typeface="Calibri" pitchFamily="34" charset="0"/>
              </a:rPr>
              <a:t>fO</a:t>
            </a:r>
            <a:r>
              <a:rPr lang="en-US" sz="1800" i="1" baseline="-25000" dirty="0">
                <a:cs typeface="Calibri" pitchFamily="34" charset="0"/>
              </a:rPr>
              <a:t>2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id="{860F075B-36C1-B7F4-3BE5-01E3D317F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99704"/>
            <a:ext cx="2514600" cy="444759"/>
          </a:xfrm>
          <a:prstGeom prst="wedgeRectCallout">
            <a:avLst>
              <a:gd name="adj1" fmla="val -64069"/>
              <a:gd name="adj2" fmla="val 2008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X axis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, slide pH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2" name="AutoShape 12">
            <a:extLst>
              <a:ext uri="{FF2B5EF4-FFF2-40B4-BE49-F238E27FC236}">
                <a16:creationId xmlns:a16="http://schemas.microsoft.com/office/drawing/2014/main" id="{485675DE-3FED-5C1A-DA2D-99BE35567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6172200"/>
            <a:ext cx="2874818" cy="457200"/>
          </a:xfrm>
          <a:prstGeom prst="wedgeRectCallout">
            <a:avLst>
              <a:gd name="adj1" fmla="val 5774"/>
              <a:gd name="adj2" fmla="val -494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Run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Go 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Plot Results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70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336E2D-A2E8-1398-8FB5-7FB9932533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489" y="152400"/>
            <a:ext cx="6630711" cy="5257800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1992011A-AD1D-50DA-E258-60DFC877C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3284" y="266330"/>
            <a:ext cx="2514600" cy="609600"/>
          </a:xfrm>
          <a:prstGeom prst="wedgeRectCallout">
            <a:avLst>
              <a:gd name="adj1" fmla="val -34248"/>
              <a:gd name="adj2" fmla="val 2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Resulting diagram</a:t>
            </a: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4C1CAAA9-17F9-EAAF-3CF2-8767A7F77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01070"/>
            <a:ext cx="2791624" cy="990600"/>
          </a:xfrm>
          <a:prstGeom prst="wedgeRectCallout">
            <a:avLst>
              <a:gd name="adj1" fmla="val 46785"/>
              <a:gd name="adj2" fmla="val -123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The diagram currently displays the Cl- species, want to display Cu+ species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05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1D94D8-03E6-F03E-FE29-1EF998BC6A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9628" y="93798"/>
            <a:ext cx="6564456" cy="54006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675C777-C72C-9BC7-E067-311B0CC99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7232" y="3200400"/>
            <a:ext cx="3052487" cy="3419764"/>
          </a:xfrm>
          <a:prstGeom prst="rect">
            <a:avLst/>
          </a:prstGeom>
        </p:spPr>
      </p:pic>
      <p:sp>
        <p:nvSpPr>
          <p:cNvPr id="8" name="AutoShape 12">
            <a:extLst>
              <a:ext uri="{FF2B5EF4-FFF2-40B4-BE49-F238E27FC236}">
                <a16:creationId xmlns:a16="http://schemas.microsoft.com/office/drawing/2014/main" id="{4A1B3936-85EC-C2B7-8E17-40AF0AD65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8050" y="2057111"/>
            <a:ext cx="2874818" cy="990600"/>
          </a:xfrm>
          <a:prstGeom prst="wedgeRectCallout">
            <a:avLst>
              <a:gd name="adj1" fmla="val 21196"/>
              <a:gd name="adj2" fmla="val 6877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species of interest by: Format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Predominance Map 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Variable to map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4" name="AutoShape 12">
            <a:extLst>
              <a:ext uri="{FF2B5EF4-FFF2-40B4-BE49-F238E27FC236}">
                <a16:creationId xmlns:a16="http://schemas.microsoft.com/office/drawing/2014/main" id="{5932A8D4-1E0C-5451-6025-D9347C015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53075"/>
            <a:ext cx="2874818" cy="990600"/>
          </a:xfrm>
          <a:prstGeom prst="wedgeRectCallout">
            <a:avLst>
              <a:gd name="adj1" fmla="val 70047"/>
              <a:gd name="adj2" fmla="val -1951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The upper and lower stability limits can be ignored by unchecking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Truncate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9456FF9E-A653-A76A-8974-FCAB3B769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48948"/>
            <a:ext cx="3429000" cy="533400"/>
          </a:xfrm>
          <a:prstGeom prst="wedgeRectCallout">
            <a:avLst>
              <a:gd name="adj1" fmla="val -34248"/>
              <a:gd name="adj2" fmla="val 2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“True” predominance diagram</a:t>
            </a:r>
          </a:p>
        </p:txBody>
      </p:sp>
    </p:spTree>
    <p:extLst>
      <p:ext uri="{BB962C8B-B14F-4D97-AF65-F5344CB8AC3E}">
        <p14:creationId xmlns:p14="http://schemas.microsoft.com/office/powerpoint/2010/main" val="4206737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85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100</cp:revision>
  <dcterms:created xsi:type="dcterms:W3CDTF">2013-10-01T15:24:04Z</dcterms:created>
  <dcterms:modified xsi:type="dcterms:W3CDTF">2023-06-12T15:10:40Z</dcterms:modified>
</cp:coreProperties>
</file>