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9" r:id="rId2"/>
    <p:sldId id="295" r:id="rId3"/>
    <p:sldId id="308" r:id="rId4"/>
    <p:sldId id="30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3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86740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685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 fluid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composition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400800" y="1905000"/>
            <a:ext cx="2590800" cy="4572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pH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2, Na-Cl fluid with U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066800" y="3886200"/>
            <a:ext cx="1524000" cy="1066800"/>
          </a:xfrm>
          <a:prstGeom prst="wedgeRectCallout">
            <a:avLst>
              <a:gd name="adj1" fmla="val -31149"/>
              <a:gd name="adj2" fmla="val -669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Click to add components to the fluid.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3" y="571500"/>
            <a:ext cx="764857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828800" y="132608"/>
            <a:ext cx="32004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sliding activity path 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862013" y="2438400"/>
            <a:ext cx="2338387" cy="685800"/>
          </a:xfrm>
          <a:prstGeom prst="wedgeRectCallout">
            <a:avLst>
              <a:gd name="adj1" fmla="val -30078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dd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Sliding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→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pH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648200" y="1600200"/>
            <a:ext cx="3890963" cy="685800"/>
          </a:xfrm>
          <a:prstGeom prst="wedgeRectCallout">
            <a:avLst>
              <a:gd name="adj1" fmla="val -64135"/>
              <a:gd name="adj2" fmla="val -2530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pH will be adjusted from initial value,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2,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to the target value of 12 set here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04850"/>
            <a:ext cx="714375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175" y="2428875"/>
            <a:ext cx="3857625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600200" y="533400"/>
            <a:ext cx="3324224" cy="914400"/>
          </a:xfrm>
          <a:prstGeom prst="wedgeRectCallout">
            <a:avLst>
              <a:gd name="adj1" fmla="val -21453"/>
              <a:gd name="adj2" fmla="val 1242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U(IV) is present as a free ion and as complexes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with OH</a:t>
            </a:r>
            <a:r>
              <a:rPr lang="en-US" i="1" baseline="30000" dirty="0" smtClean="0">
                <a:latin typeface="Calibri" pitchFamily="34" charset="0"/>
                <a:cs typeface="Calibri" pitchFamily="34" charset="0"/>
              </a:rPr>
              <a:t>−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and Cl</a:t>
            </a:r>
            <a:r>
              <a:rPr lang="en-US" i="1" baseline="30000" dirty="0" smtClean="0">
                <a:latin typeface="Calibri" pitchFamily="34" charset="0"/>
                <a:cs typeface="Calibri" pitchFamily="34" charset="0"/>
              </a:rPr>
              <a:t>−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324475" y="609600"/>
            <a:ext cx="3629024" cy="1219200"/>
          </a:xfrm>
          <a:prstGeom prst="wedgeRectCallout">
            <a:avLst>
              <a:gd name="adj1" fmla="val 28272"/>
              <a:gd name="adj2" fmla="val 15184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Choose “Species concentrations”, then display uranium species only by selecting “U++++” for “Consider” </a:t>
            </a:r>
            <a:endParaRPr lang="en-US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95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79</cp:revision>
  <dcterms:created xsi:type="dcterms:W3CDTF">2013-10-01T15:24:04Z</dcterms:created>
  <dcterms:modified xsi:type="dcterms:W3CDTF">2015-11-20T16:47:56Z</dcterms:modified>
</cp:coreProperties>
</file>