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3" r:id="rId2"/>
    <p:sldId id="310" r:id="rId3"/>
    <p:sldId id="311" r:id="rId4"/>
    <p:sldId id="312" r:id="rId5"/>
    <p:sldId id="3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42925"/>
            <a:ext cx="7781925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0" y="3072770"/>
            <a:ext cx="38100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Set a cutoff</a:t>
            </a:r>
          </a:p>
        </p:txBody>
      </p:sp>
    </p:spTree>
    <p:extLst>
      <p:ext uri="{BB962C8B-B14F-4D97-AF65-F5344CB8AC3E}">
        <p14:creationId xmlns:p14="http://schemas.microsoft.com/office/powerpoint/2010/main" val="309884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44"/>
          <a:stretch/>
        </p:blipFill>
        <p:spPr bwMode="auto">
          <a:xfrm>
            <a:off x="681038" y="542925"/>
            <a:ext cx="77819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2638425"/>
            <a:ext cx="32099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19063" y="1571625"/>
            <a:ext cx="2819400" cy="790575"/>
          </a:xfrm>
          <a:prstGeom prst="wedgeRectCallout">
            <a:avLst>
              <a:gd name="adj1" fmla="val 14041"/>
              <a:gd name="adj2" fmla="val -1190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Go to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Stepping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implement a cutoff.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2471737" y="100013"/>
            <a:ext cx="4191000" cy="1066800"/>
          </a:xfrm>
          <a:prstGeom prst="wedgeRectCallout">
            <a:avLst>
              <a:gd name="adj1" fmla="val -36921"/>
              <a:gd name="adj2" fmla="val -299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a predetermined limit to the number of steps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Phase2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t,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will take to solve a problem</a:t>
            </a: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81000" y="5377635"/>
            <a:ext cx="2438400" cy="794565"/>
          </a:xfrm>
          <a:prstGeom prst="wedgeRectCallout">
            <a:avLst>
              <a:gd name="adj1" fmla="val 61377"/>
              <a:gd name="adj2" fmla="val -3385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Stop the simulation if it reaches 5000 steps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Bent Arrow 9"/>
          <p:cNvSpPr/>
          <p:nvPr/>
        </p:nvSpPr>
        <p:spPr>
          <a:xfrm rot="5400000">
            <a:off x="3193254" y="1821657"/>
            <a:ext cx="1219201" cy="123348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5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42925"/>
            <a:ext cx="7781925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629274" y="4800600"/>
            <a:ext cx="2981326" cy="794565"/>
          </a:xfrm>
          <a:prstGeom prst="wedgeRectCallout">
            <a:avLst>
              <a:gd name="adj1" fmla="val -62451"/>
              <a:gd name="adj2" fmla="val -314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Simulation stopped after reaching 5000 step cutoff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44"/>
          <a:stretch/>
        </p:blipFill>
        <p:spPr bwMode="auto">
          <a:xfrm>
            <a:off x="681038" y="542925"/>
            <a:ext cx="77819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8" y="2638425"/>
            <a:ext cx="32099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9063" y="1571625"/>
            <a:ext cx="2819400" cy="790575"/>
          </a:xfrm>
          <a:prstGeom prst="wedgeRectCallout">
            <a:avLst>
              <a:gd name="adj1" fmla="val 15392"/>
              <a:gd name="adj2" fmla="val -12021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Go to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Stepping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implement a cutoff.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476500" y="228600"/>
            <a:ext cx="4191000" cy="914400"/>
          </a:xfrm>
          <a:prstGeom prst="wedgeRectCallout">
            <a:avLst>
              <a:gd name="adj1" fmla="val -36921"/>
              <a:gd name="adj2" fmla="val -299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also limit the computing time allowed by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Phase2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t,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867400" y="5377635"/>
            <a:ext cx="2971800" cy="794565"/>
          </a:xfrm>
          <a:prstGeom prst="wedgeRectCallout">
            <a:avLst>
              <a:gd name="adj1" fmla="val -60889"/>
              <a:gd name="adj2" fmla="val -326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Stop the simulation if it takes more than 10 seconds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Bent Arrow 6"/>
          <p:cNvSpPr/>
          <p:nvPr/>
        </p:nvSpPr>
        <p:spPr>
          <a:xfrm rot="5400000">
            <a:off x="3193254" y="1821657"/>
            <a:ext cx="1219201" cy="123348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2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42925"/>
            <a:ext cx="7781925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724400" y="4953000"/>
            <a:ext cx="2667000" cy="794565"/>
          </a:xfrm>
          <a:prstGeom prst="wedgeRectCallout">
            <a:avLst>
              <a:gd name="adj1" fmla="val -62451"/>
              <a:gd name="adj2" fmla="val -314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Simulation stopped after reaching 10 seconds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81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96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59</cp:revision>
  <dcterms:created xsi:type="dcterms:W3CDTF">2013-10-01T15:24:04Z</dcterms:created>
  <dcterms:modified xsi:type="dcterms:W3CDTF">2019-08-20T17:34:50Z</dcterms:modified>
</cp:coreProperties>
</file>