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295" r:id="rId3"/>
    <p:sldId id="308" r:id="rId4"/>
    <p:sldId id="296" r:id="rId5"/>
    <p:sldId id="307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C52715E1-3147-468D-898B-2EEEE9F69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E3EE9D1-2E73-46C8-91DE-15C0F4C4A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85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4290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initial fluid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48400" y="1981200"/>
            <a:ext cx="1897856" cy="926291"/>
          </a:xfrm>
          <a:prstGeom prst="wedgeRectCallout">
            <a:avLst>
              <a:gd name="adj1" fmla="val -67685"/>
              <a:gd name="adj2" fmla="val -294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Bulk composition of initial fluid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41148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7016E3-F4DF-42A8-8FC0-4CFF709C8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05000" y="132608"/>
            <a:ext cx="26670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90550" y="2209800"/>
            <a:ext cx="2628900" cy="609600"/>
          </a:xfrm>
          <a:prstGeom prst="wedgeRectCallout">
            <a:avLst>
              <a:gd name="adj1" fmla="val -24440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Aqueous complex…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AlF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++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FBD21C-3345-4EF2-932C-3FC1A11FA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00200" y="452437"/>
            <a:ext cx="2895600" cy="409575"/>
          </a:xfrm>
          <a:prstGeom prst="wedgeRectCallout">
            <a:avLst>
              <a:gd name="adj1" fmla="val -32603"/>
              <a:gd name="adj2" fmla="val 1137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800600" y="1143000"/>
            <a:ext cx="2209800" cy="676275"/>
          </a:xfrm>
          <a:prstGeom prst="wedgeRectCallout">
            <a:avLst>
              <a:gd name="adj1" fmla="val -65932"/>
              <a:gd name="adj2" fmla="val 378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concentration of the complex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562600" y="3224212"/>
            <a:ext cx="2657476" cy="752475"/>
          </a:xfrm>
          <a:prstGeom prst="wedgeRectCallout">
            <a:avLst>
              <a:gd name="adj1" fmla="val -65932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Al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F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ions promote the rate of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800600" y="1905001"/>
            <a:ext cx="1876425" cy="400050"/>
          </a:xfrm>
          <a:prstGeom prst="wedgeRectCallout">
            <a:avLst>
              <a:gd name="adj1" fmla="val -67454"/>
              <a:gd name="adj2" fmla="val -276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Rate constant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2A7BAE-4911-41CD-A162-D91006ED4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314698"/>
            <a:ext cx="3209925" cy="3352800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AFB712-F295-4242-BD4E-7F8249F9C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487" y="2695576"/>
            <a:ext cx="5553075" cy="2876550"/>
          </a:xfrm>
          <a:prstGeom prst="rect">
            <a:avLst/>
          </a:prstGeom>
        </p:spPr>
      </p:pic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A98871B-33D1-4B74-B05E-CA8EB339AF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83"/>
          <a:stretch/>
        </p:blipFill>
        <p:spPr>
          <a:xfrm>
            <a:off x="757237" y="581025"/>
            <a:ext cx="7629525" cy="8667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73676" y="1390650"/>
            <a:ext cx="2209800" cy="457200"/>
          </a:xfrm>
          <a:prstGeom prst="wedgeRectCallout">
            <a:avLst>
              <a:gd name="adj1" fmla="val 28246"/>
              <a:gd name="adj2" fmla="val -1260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solidFill>
                  <a:prstClr val="black"/>
                </a:solidFill>
                <a:cs typeface="Calibri" pitchFamily="34" charset="0"/>
              </a:rPr>
              <a:t>Config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 → Iteration…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86125" y="190502"/>
            <a:ext cx="5722298" cy="838200"/>
          </a:xfrm>
          <a:prstGeom prst="wedgeRectCallout">
            <a:avLst>
              <a:gd name="adj1" fmla="val -27787"/>
              <a:gd name="adj2" fmla="val 327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We’ll simplify this example by ignoring precipitation and a few complexes of aluminum and fluoride.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11993" y="4886321"/>
            <a:ext cx="1938338" cy="647702"/>
          </a:xfrm>
          <a:prstGeom prst="wedgeRectCallout">
            <a:avLst>
              <a:gd name="adj1" fmla="val -31668"/>
              <a:gd name="adj2" fmla="val 914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Uncheck to disable precipitation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575244" y="1390650"/>
            <a:ext cx="2209800" cy="457200"/>
          </a:xfrm>
          <a:prstGeom prst="wedgeRectCallout">
            <a:avLst>
              <a:gd name="adj1" fmla="val -67875"/>
              <a:gd name="adj2" fmla="val -1385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Suppress…</a:t>
            </a:r>
          </a:p>
        </p:txBody>
      </p:sp>
      <p:sp>
        <p:nvSpPr>
          <p:cNvPr id="10" name="Bent Arrow 9"/>
          <p:cNvSpPr/>
          <p:nvPr/>
        </p:nvSpPr>
        <p:spPr>
          <a:xfrm rot="5400000">
            <a:off x="4889725" y="1496788"/>
            <a:ext cx="1393374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Up Arrow 1"/>
          <p:cNvSpPr/>
          <p:nvPr/>
        </p:nvSpPr>
        <p:spPr>
          <a:xfrm rot="10800000">
            <a:off x="904874" y="1905000"/>
            <a:ext cx="6096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9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, screenshot&#10;&#10;Description automatically generated">
            <a:extLst>
              <a:ext uri="{FF2B5EF4-FFF2-40B4-BE49-F238E27FC236}">
                <a16:creationId xmlns:a16="http://schemas.microsoft.com/office/drawing/2014/main" id="{1032FA8E-AB69-432F-9365-78741D912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566737"/>
            <a:ext cx="7591425" cy="57245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838448" y="1905000"/>
            <a:ext cx="2114552" cy="762000"/>
          </a:xfrm>
          <a:prstGeom prst="wedgeRectCallout">
            <a:avLst>
              <a:gd name="adj1" fmla="val 25614"/>
              <a:gd name="adj2" fmla="val 873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Al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F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react to form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AlF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complex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101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66</cp:revision>
  <dcterms:created xsi:type="dcterms:W3CDTF">2013-10-01T15:24:04Z</dcterms:created>
  <dcterms:modified xsi:type="dcterms:W3CDTF">2019-08-19T18:50:18Z</dcterms:modified>
</cp:coreProperties>
</file>