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310" r:id="rId3"/>
    <p:sldId id="295" r:id="rId4"/>
    <p:sldId id="308" r:id="rId5"/>
    <p:sldId id="296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66DC0931-35E3-47C6-919C-0351FD56D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569D629-3685-4716-8348-4C4646171C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057"/>
          <a:stretch/>
        </p:blipFill>
        <p:spPr>
          <a:xfrm>
            <a:off x="747712" y="576262"/>
            <a:ext cx="7648575" cy="909639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7882AFB-099C-41BD-83C8-58120E392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3057525"/>
            <a:ext cx="5305425" cy="287655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47798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933950" y="4524375"/>
            <a:ext cx="4067783" cy="847724"/>
          </a:xfrm>
          <a:prstGeom prst="wedgeRectCallout">
            <a:avLst>
              <a:gd name="adj1" fmla="val -32373"/>
              <a:gd name="adj2" fmla="val -791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reaction between acetate and inorganic carbon to enable disequilibrium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7BE03F0-C0BE-42AC-9DC4-A5521981F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76262"/>
            <a:ext cx="7648575" cy="57054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47700" y="11049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324600" y="1828800"/>
            <a:ext cx="2590802" cy="1109663"/>
          </a:xfrm>
          <a:prstGeom prst="wedgeRectCallout">
            <a:avLst>
              <a:gd name="adj1" fmla="val -64883"/>
              <a:gd name="adj2" fmla="val -325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contains CH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COO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substrate, is in contact with the atmosphere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44196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AD1B19D-2C3B-4E09-81E1-6ACFC5F90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76262"/>
            <a:ext cx="7648575" cy="57054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334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76400" y="132608"/>
            <a:ext cx="44196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Buffer oxidation state and 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833438" y="3043979"/>
            <a:ext cx="2057399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Redox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04863" y="2257425"/>
            <a:ext cx="2338387" cy="6858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Aqueous… → O2(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5816F15-6BFF-44B8-BDF9-E0688714F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76262"/>
            <a:ext cx="7648575" cy="57054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66850" y="11049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943350" y="1392645"/>
            <a:ext cx="1524000" cy="646702"/>
          </a:xfrm>
          <a:prstGeom prst="wedgeRectCallout">
            <a:avLst>
              <a:gd name="adj1" fmla="val -31515"/>
              <a:gd name="adj2" fmla="val 79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Type out redox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124200" y="4818655"/>
            <a:ext cx="3581400" cy="1048746"/>
          </a:xfrm>
          <a:prstGeom prst="wedgeRectCallout">
            <a:avLst>
              <a:gd name="adj1" fmla="val -31401"/>
              <a:gd name="adj2" fmla="val -992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enzyme function to “on” and enter rate constant, half-saturation constant, and enzyme concentration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8575" y="457199"/>
            <a:ext cx="1524000" cy="914401"/>
          </a:xfrm>
          <a:prstGeom prst="wedgeRectCallout">
            <a:avLst>
              <a:gd name="adj1" fmla="val 37344"/>
              <a:gd name="adj2" fmla="val 834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Oxidation state buffered to initial value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191FC6-E14B-492A-8026-949203152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038600" y="4191000"/>
            <a:ext cx="2209800" cy="762000"/>
          </a:xfrm>
          <a:prstGeom prst="wedgeRectCallout">
            <a:avLst>
              <a:gd name="adj1" fmla="val -80159"/>
              <a:gd name="adj2" fmla="val 336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COO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is consumed within an hour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112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73</cp:revision>
  <dcterms:created xsi:type="dcterms:W3CDTF">2013-10-01T15:24:04Z</dcterms:created>
  <dcterms:modified xsi:type="dcterms:W3CDTF">2019-08-16T18:38:20Z</dcterms:modified>
</cp:coreProperties>
</file>