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9" r:id="rId2"/>
    <p:sldId id="295" r:id="rId3"/>
    <p:sldId id="308" r:id="rId4"/>
    <p:sldId id="296" r:id="rId5"/>
    <p:sldId id="30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C94E2993-5522-47E1-A6A2-D9DD48FB2D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EA102CCD-EF7D-450C-B002-C9750F879F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57225" y="112395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4290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composition of the initial fluid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248400" y="1371600"/>
            <a:ext cx="1981201" cy="762000"/>
          </a:xfrm>
          <a:prstGeom prst="wedgeRectCallout">
            <a:avLst>
              <a:gd name="adj1" fmla="val -63358"/>
              <a:gd name="adj2" fmla="val 367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Initial 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fugacity of the fluid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414962" y="3276600"/>
            <a:ext cx="3195637" cy="457200"/>
          </a:xfrm>
          <a:prstGeom prst="wedgeRectCallout">
            <a:avLst>
              <a:gd name="adj1" fmla="val -62915"/>
              <a:gd name="adj2" fmla="val -26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the simulation’s duration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DA28BFD-D0AF-473E-B7F1-8679C1BE48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57325" y="112395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05000" y="132608"/>
            <a:ext cx="26670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up a kinetic rate law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766762" y="2209800"/>
            <a:ext cx="2295525" cy="685800"/>
          </a:xfrm>
          <a:prstGeom prst="wedgeRectCallout">
            <a:avLst>
              <a:gd name="adj1" fmla="val -24440"/>
              <a:gd name="adj2" fmla="val -115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Gas transfer… CO2(g)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4F234C44-244B-4A19-9873-74CACF817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38275" y="112395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81200" y="132608"/>
            <a:ext cx="19812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kinetic parameters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105400" y="1373981"/>
            <a:ext cx="2209800" cy="752475"/>
          </a:xfrm>
          <a:prstGeom prst="wedgeRectCallout">
            <a:avLst>
              <a:gd name="adj1" fmla="val -84467"/>
              <a:gd name="adj2" fmla="val 2889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Specific interfacial area for gas transfer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5105400" y="2228850"/>
            <a:ext cx="1876425" cy="447675"/>
          </a:xfrm>
          <a:prstGeom prst="wedgeRectCallout">
            <a:avLst>
              <a:gd name="adj1" fmla="val -77099"/>
              <a:gd name="adj2" fmla="val -413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Rate constant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112418" y="538162"/>
            <a:ext cx="2667000" cy="752475"/>
          </a:xfrm>
          <a:prstGeom prst="wedgeRectCallout">
            <a:avLst>
              <a:gd name="adj1" fmla="val -44380"/>
              <a:gd name="adj2" fmla="val 9851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fugacity in external reservoir (the atmosphere)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6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creenshot&#10;&#10;Description automatically generated">
            <a:extLst>
              <a:ext uri="{FF2B5EF4-FFF2-40B4-BE49-F238E27FC236}">
                <a16:creationId xmlns:a16="http://schemas.microsoft.com/office/drawing/2014/main" id="{781F21C9-0369-40B3-A0B9-5C10C7F037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75" y="576262"/>
            <a:ext cx="7639050" cy="57054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810000" y="3124200"/>
            <a:ext cx="3886200" cy="914400"/>
          </a:xfrm>
          <a:prstGeom prst="wedgeRectCallout">
            <a:avLst>
              <a:gd name="adj1" fmla="val -37177"/>
              <a:gd name="adj2" fmla="val 8986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The fluid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exsolves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as it approaches equilibrium with the atmosphere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75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67</cp:revision>
  <dcterms:created xsi:type="dcterms:W3CDTF">2013-10-01T15:24:04Z</dcterms:created>
  <dcterms:modified xsi:type="dcterms:W3CDTF">2019-08-19T19:25:44Z</dcterms:modified>
</cp:coreProperties>
</file>