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310" r:id="rId3"/>
    <p:sldId id="308" r:id="rId4"/>
    <p:sldId id="296" r:id="rId5"/>
    <p:sldId id="30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B1D2C6-ABAF-4812-8E86-2A66977C8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4352804-9E63-49DD-A151-5042DC9CA5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092"/>
          <a:stretch/>
        </p:blipFill>
        <p:spPr>
          <a:xfrm>
            <a:off x="747712" y="585788"/>
            <a:ext cx="7648575" cy="847724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067050"/>
            <a:ext cx="530542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ent Arrow 4"/>
          <p:cNvSpPr/>
          <p:nvPr/>
        </p:nvSpPr>
        <p:spPr>
          <a:xfrm rot="5400000">
            <a:off x="3733799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181600" y="4495800"/>
            <a:ext cx="3839183" cy="847724"/>
          </a:xfrm>
          <a:prstGeom prst="wedgeRectCallout">
            <a:avLst>
              <a:gd name="adj1" fmla="val -32373"/>
              <a:gd name="adj2" fmla="val -791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redox pairs for electron donating and accepting half reactions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447798" y="1371600"/>
            <a:ext cx="2338387" cy="762000"/>
          </a:xfrm>
          <a:prstGeom prst="wedgeRectCallout">
            <a:avLst>
              <a:gd name="adj1" fmla="val -30485"/>
              <a:gd name="adj2" fmla="val -952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B11C96C6-744A-4590-ADA3-82B31CB24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" y="585787"/>
            <a:ext cx="7648575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132608"/>
            <a:ext cx="3886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kinetics of microbial metabolism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938213" y="2209800"/>
            <a:ext cx="2338387" cy="685800"/>
          </a:xfrm>
          <a:prstGeom prst="wedgeRectCallout">
            <a:avLst>
              <a:gd name="adj1" fmla="val -32814"/>
              <a:gd name="adj2" fmla="val -1182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Microbial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938213" y="2948730"/>
            <a:ext cx="2338387" cy="4953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Fixed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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pH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</a:t>
            </a:r>
            <a:endParaRPr lang="en-US" b="1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406F4D2-72F2-4B69-8A63-873E544E4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7" y="619125"/>
            <a:ext cx="7648575" cy="61817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133600" y="314325"/>
            <a:ext cx="1981200" cy="609600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4943764" y="2875950"/>
            <a:ext cx="3324225" cy="958485"/>
          </a:xfrm>
          <a:prstGeom prst="wedgeRectCallout">
            <a:avLst>
              <a:gd name="adj1" fmla="val -62915"/>
              <a:gd name="adj2" fmla="val 338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Variables affecting growth include the initial biomass, growth yield, and decay constant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20618" y="3602181"/>
            <a:ext cx="3505200" cy="32185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131454" y="4602019"/>
            <a:ext cx="3505200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669846" y="4584964"/>
            <a:ext cx="2286000" cy="32185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map&#10;&#10;Description automatically generated">
            <a:extLst>
              <a:ext uri="{FF2B5EF4-FFF2-40B4-BE49-F238E27FC236}">
                <a16:creationId xmlns:a16="http://schemas.microsoft.com/office/drawing/2014/main" id="{0E35C19A-61C1-46B8-8BD0-1029A4846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1333213"/>
            <a:ext cx="7229475" cy="5462874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C8D0C5BF-E61D-4EB1-9DCE-B731DFB56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76201"/>
            <a:ext cx="3429000" cy="40386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216942" y="4487129"/>
            <a:ext cx="3976689" cy="762000"/>
          </a:xfrm>
          <a:prstGeom prst="wedgeRectCallout">
            <a:avLst>
              <a:gd name="adj1" fmla="val -60806"/>
              <a:gd name="adj2" fmla="val -3351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Biomass increases rapidly, then slowly declines as decay outpaces growth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146C1D1-1988-4E06-964B-6891C1FBF50A}"/>
              </a:ext>
            </a:extLst>
          </p:cNvPr>
          <p:cNvSpPr/>
          <p:nvPr/>
        </p:nvSpPr>
        <p:spPr>
          <a:xfrm>
            <a:off x="6477000" y="582165"/>
            <a:ext cx="1066800" cy="25603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66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90</cp:revision>
  <dcterms:created xsi:type="dcterms:W3CDTF">2013-10-01T15:24:04Z</dcterms:created>
  <dcterms:modified xsi:type="dcterms:W3CDTF">2019-10-11T16:26:13Z</dcterms:modified>
</cp:coreProperties>
</file>