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295" r:id="rId3"/>
    <p:sldId id="308" r:id="rId4"/>
    <p:sldId id="309" r:id="rId5"/>
    <p:sldId id="30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198AC781-7C29-46E3-909F-74BEC8FE6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74DB9B-B89B-4958-87A7-57FA6CBB1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" y="400050"/>
            <a:ext cx="8029575" cy="60579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76250" y="950506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4191000" cy="781792"/>
          </a:xfrm>
          <a:prstGeom prst="wedgeRectCallout">
            <a:avLst>
              <a:gd name="adj1" fmla="val -45944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temperature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pane, and how it should vary.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172200" y="1674406"/>
            <a:ext cx="2819400" cy="1002119"/>
          </a:xfrm>
          <a:prstGeom prst="wedgeRectCallout">
            <a:avLst>
              <a:gd name="adj1" fmla="val -58999"/>
              <a:gd name="adj2" fmla="val -333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Na-Cl fluid in equilibrium with four minerals at 300°C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85750" y="3048000"/>
            <a:ext cx="1447800" cy="762000"/>
          </a:xfrm>
          <a:prstGeom prst="wedgeRectCallout">
            <a:avLst>
              <a:gd name="adj1" fmla="val 73687"/>
              <a:gd name="adj2" fmla="val 135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temperature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353175" y="2800352"/>
            <a:ext cx="2647950" cy="1371600"/>
          </a:xfrm>
          <a:prstGeom prst="wedgeRectCallout">
            <a:avLst>
              <a:gd name="adj1" fmla="val -24330"/>
              <a:gd name="adj2" fmla="val 87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the pulldown next to the temperature unit, then choose “sliding temperature”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581650" y="5381626"/>
            <a:ext cx="3409950" cy="1190625"/>
          </a:xfrm>
          <a:prstGeom prst="wedgeRectCallout">
            <a:avLst>
              <a:gd name="adj1" fmla="val -10162"/>
              <a:gd name="adj2" fmla="val -957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Alternatively, you can set up a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polythermal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mixing path by selecting “reactant mixing”</a:t>
            </a: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1E1F42-8597-4619-903B-4C35FF01C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" y="400050"/>
            <a:ext cx="8029575" cy="6057900"/>
          </a:xfrm>
          <a:prstGeom prst="rect">
            <a:avLst/>
          </a:prstGeom>
        </p:spPr>
      </p:pic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038600" y="4267200"/>
            <a:ext cx="4038600" cy="762000"/>
          </a:xfrm>
          <a:prstGeom prst="wedgeRectCallout">
            <a:avLst>
              <a:gd name="adj1" fmla="val -28908"/>
              <a:gd name="adj2" fmla="val -1056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a final temperature in the “slide temperature to” field that appears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6725" y="952500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BFD281E-FFEA-4B3A-8BCB-563CE00F3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" y="400050"/>
            <a:ext cx="8029575" cy="60579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334000" y="152400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953000" y="4800600"/>
            <a:ext cx="2895600" cy="838200"/>
          </a:xfrm>
          <a:prstGeom prst="wedgeRectCallout">
            <a:avLst>
              <a:gd name="adj1" fmla="val -68108"/>
              <a:gd name="adj2" fmla="val -291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system is gradually cooled from 300°C to 25°C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3B52E6-8DC2-4687-B409-817AA3F61C1C}"/>
              </a:ext>
            </a:extLst>
          </p:cNvPr>
          <p:cNvSpPr/>
          <p:nvPr/>
        </p:nvSpPr>
        <p:spPr>
          <a:xfrm>
            <a:off x="3695699" y="933450"/>
            <a:ext cx="914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8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B89B95CF-0DF3-40BF-A635-CE76D5F52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704851"/>
            <a:ext cx="7322006" cy="544830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8C008306-BD10-465B-A7BD-F111C731F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322" y="2805060"/>
            <a:ext cx="3376477" cy="397674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219200" y="552449"/>
            <a:ext cx="4800600" cy="990600"/>
          </a:xfrm>
          <a:prstGeom prst="wedgeRectCallout">
            <a:avLst>
              <a:gd name="adj1" fmla="val 20323"/>
              <a:gd name="adj2" fmla="val 908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Albite is more stable than Microcline in this system at high temperatures, but as the system cools Albite dissolves and Microcline precipitates.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248401" y="4191000"/>
            <a:ext cx="2514599" cy="1000125"/>
          </a:xfrm>
          <a:prstGeom prst="wedgeRectCallout">
            <a:avLst>
              <a:gd name="adj1" fmla="val -31487"/>
              <a:gd name="adj2" fmla="val 816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Hint: You can reverse the axis to better describe the cooling path.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065353-1BA5-40E9-B193-2695211E078E}"/>
              </a:ext>
            </a:extLst>
          </p:cNvPr>
          <p:cNvSpPr/>
          <p:nvPr/>
        </p:nvSpPr>
        <p:spPr>
          <a:xfrm>
            <a:off x="6553200" y="3312293"/>
            <a:ext cx="990600" cy="23341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137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89</cp:revision>
  <dcterms:created xsi:type="dcterms:W3CDTF">2013-10-01T15:24:04Z</dcterms:created>
  <dcterms:modified xsi:type="dcterms:W3CDTF">2019-10-15T19:52:49Z</dcterms:modified>
</cp:coreProperties>
</file>