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295" r:id="rId3"/>
    <p:sldId id="308" r:id="rId4"/>
    <p:sldId id="310" r:id="rId5"/>
    <p:sldId id="30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3036D9EB-BB46-474C-86F6-3636095FA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C4DF00E0-137A-4783-9C19-E9BC30294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" y="571500"/>
            <a:ext cx="7648575" cy="5715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66750" y="11144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248400" y="1905000"/>
            <a:ext cx="2743200" cy="13716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4 fluid containing heavy metals is in equilibrium with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mineral.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068A54F-31A1-4CB8-BBDF-8F4DC7807E86}"/>
              </a:ext>
            </a:extLst>
          </p:cNvPr>
          <p:cNvGrpSpPr/>
          <p:nvPr/>
        </p:nvGrpSpPr>
        <p:grpSpPr>
          <a:xfrm>
            <a:off x="747712" y="571500"/>
            <a:ext cx="7648575" cy="5715000"/>
            <a:chOff x="747712" y="571500"/>
            <a:chExt cx="7648575" cy="5715000"/>
          </a:xfrm>
        </p:grpSpPr>
        <p:pic>
          <p:nvPicPr>
            <p:cNvPr id="5" name="Picture 4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679997FB-9BD0-4A99-AC1D-3DE1CBF449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712" y="571500"/>
              <a:ext cx="7648575" cy="5715000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8E87AB0-5999-41A5-8060-36E3D5EFC011}"/>
                </a:ext>
              </a:extLst>
            </p:cNvPr>
            <p:cNvSpPr/>
            <p:nvPr/>
          </p:nvSpPr>
          <p:spPr>
            <a:xfrm>
              <a:off x="5029200" y="3200400"/>
              <a:ext cx="1676400" cy="838200"/>
            </a:xfrm>
            <a:prstGeom prst="rect">
              <a:avLst/>
            </a:prstGeom>
            <a:solidFill>
              <a:srgbClr val="F0F0F0"/>
            </a:solidFill>
            <a:ln>
              <a:solidFill>
                <a:srgbClr val="F0F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/>
          <p:cNvSpPr/>
          <p:nvPr/>
        </p:nvSpPr>
        <p:spPr>
          <a:xfrm>
            <a:off x="1447800" y="11144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828800" y="132608"/>
            <a:ext cx="32004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sliding activity path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862013" y="2438400"/>
            <a:ext cx="2338387" cy="6858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Sliding → pH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648200" y="1600200"/>
            <a:ext cx="3890963" cy="6858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will be adjusted from initial value, 4, to the target value of 12 set here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FC46FB95-A21B-472F-9D7C-78AC308BA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837" y="2743200"/>
            <a:ext cx="6429375" cy="3714750"/>
          </a:xfrm>
          <a:prstGeom prst="rect">
            <a:avLst/>
          </a:prstGeom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8A600D8-A8C5-43B2-B3BE-1E4CFCFDFE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84667"/>
          <a:stretch/>
        </p:blipFill>
        <p:spPr>
          <a:xfrm>
            <a:off x="747712" y="571500"/>
            <a:ext cx="7648575" cy="876300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5400000">
            <a:off x="2933699" y="1638301"/>
            <a:ext cx="1143002" cy="1219199"/>
          </a:xfrm>
          <a:prstGeom prst="bentArrow">
            <a:avLst>
              <a:gd name="adj1" fmla="val 24225"/>
              <a:gd name="adj2" fmla="val 2568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905000" y="132608"/>
            <a:ext cx="4800600" cy="781792"/>
          </a:xfrm>
          <a:prstGeom prst="wedgeRectCallout">
            <a:avLst>
              <a:gd name="adj1" fmla="val -63614"/>
              <a:gd name="adj2" fmla="val 330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We load a surface dataset that describes how ions sorb to the mineral in our system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57200" y="1524000"/>
            <a:ext cx="2338387" cy="6858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File → Open →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962400" y="3095626"/>
            <a:ext cx="3153383" cy="842010"/>
          </a:xfrm>
          <a:prstGeom prst="wedgeRectCallout">
            <a:avLst>
              <a:gd name="adj1" fmla="val -58954"/>
              <a:gd name="adj2" fmla="val -33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Surface complexation dataset for hydrous ferric oxide.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52400" y="4827270"/>
            <a:ext cx="2743200" cy="811530"/>
          </a:xfrm>
          <a:prstGeom prst="wedgeRectCallout">
            <a:avLst>
              <a:gd name="adj1" fmla="val 12544"/>
              <a:gd name="adj2" fmla="val -8458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add any number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surfaces.</a:t>
            </a: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104F9DF5-B483-47C4-8147-1F2C3D9D9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576262"/>
            <a:ext cx="7667625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343400" y="2286000"/>
            <a:ext cx="3886200" cy="914400"/>
          </a:xfrm>
          <a:prstGeom prst="wedgeRectCallout">
            <a:avLst>
              <a:gd name="adj1" fmla="val -64473"/>
              <a:gd name="adj2" fmla="val 315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 sliding pH path is a fast way to show how sorption behavior changes with pH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114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81</cp:revision>
  <dcterms:created xsi:type="dcterms:W3CDTF">2013-10-01T15:24:04Z</dcterms:created>
  <dcterms:modified xsi:type="dcterms:W3CDTF">2019-10-10T21:24:38Z</dcterms:modified>
</cp:coreProperties>
</file>