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295" r:id="rId3"/>
    <p:sldId id="308" r:id="rId4"/>
    <p:sldId id="309" r:id="rId5"/>
    <p:sldId id="30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3" y="0"/>
            <a:ext cx="886740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638175" y="11314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 fluid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composition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343400" y="1131481"/>
            <a:ext cx="2286000" cy="457200"/>
          </a:xfrm>
          <a:prstGeom prst="wedgeRectCallout">
            <a:avLst>
              <a:gd name="adj1" fmla="val -31635"/>
              <a:gd name="adj2" fmla="val 892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Dilute fluid, pH 5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066800" y="5486400"/>
            <a:ext cx="1524000" cy="1066800"/>
          </a:xfrm>
          <a:prstGeom prst="wedgeRectCallout">
            <a:avLst>
              <a:gd name="adj1" fmla="val -31149"/>
              <a:gd name="adj2" fmla="val -669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Click to add components to the fluid.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862013" y="2514600"/>
            <a:ext cx="2427684" cy="762000"/>
          </a:xfrm>
          <a:prstGeom prst="wedgeRectCallout">
            <a:avLst>
              <a:gd name="adj1" fmla="val -30078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dd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Simple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Mineral…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K-feldspar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657600" y="1533525"/>
            <a:ext cx="4267200" cy="838200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400 mg of K-feldspar will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gradually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be added to the fluid defined on the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Basis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pane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447800" y="11314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05000" y="132608"/>
            <a:ext cx="2769394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titration path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19400" y="152400"/>
            <a:ext cx="3505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pane, click Run to execute the calculation.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371600" y="4648200"/>
            <a:ext cx="990600" cy="838200"/>
          </a:xfrm>
          <a:prstGeom prst="wedgeRectCallout">
            <a:avLst>
              <a:gd name="adj1" fmla="val 26535"/>
              <a:gd name="adj2" fmla="val 878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Open text file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514600" y="4648200"/>
            <a:ext cx="1600200" cy="838200"/>
          </a:xfrm>
          <a:prstGeom prst="wedgeRectCallout">
            <a:avLst>
              <a:gd name="adj1" fmla="val -33361"/>
              <a:gd name="adj2" fmla="val 855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Plot results with </a:t>
            </a:r>
            <a:r>
              <a:rPr lang="en-US" b="1" i="1" dirty="0" err="1" smtClean="0">
                <a:latin typeface="Calibri" pitchFamily="34" charset="0"/>
                <a:cs typeface="Calibri" pitchFamily="34" charset="0"/>
              </a:rPr>
              <a:t>Gtplot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8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04850"/>
            <a:ext cx="714375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914400" y="152400"/>
            <a:ext cx="4505325" cy="1447800"/>
          </a:xfrm>
          <a:prstGeom prst="wedgeRectCallout">
            <a:avLst>
              <a:gd name="adj1" fmla="val 31732"/>
              <a:gd name="adj2" fmla="val 7292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K-feldspar (initially </a:t>
            </a:r>
            <a:r>
              <a:rPr lang="en-US" i="1" dirty="0" err="1" smtClean="0">
                <a:latin typeface="Calibri" pitchFamily="34" charset="0"/>
                <a:cs typeface="Calibri" pitchFamily="34" charset="0"/>
              </a:rPr>
              <a:t>undersaturated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) is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added to the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fluid and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dissolves. New minerals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precipitate until K-feldspar reaches equilibrium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and begins to accumulate in solution.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322" y="2971800"/>
            <a:ext cx="337647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134101" y="1695450"/>
            <a:ext cx="2933698" cy="1123950"/>
          </a:xfrm>
          <a:prstGeom prst="wedgeRectCallout">
            <a:avLst>
              <a:gd name="adj1" fmla="val 26324"/>
              <a:gd name="adj2" fmla="val 1128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Look in the “Chemical parameters” to plot as a function of reactant added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118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82</cp:revision>
  <dcterms:created xsi:type="dcterms:W3CDTF">2013-10-01T15:24:04Z</dcterms:created>
  <dcterms:modified xsi:type="dcterms:W3CDTF">2015-11-20T17:21:33Z</dcterms:modified>
</cp:coreProperties>
</file>