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71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5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1438590-E6E1-4D7A-B641-344305ADC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Polymorphs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A07801D-633D-4072-9602-94C004E36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2590800"/>
            <a:ext cx="3181350" cy="3895725"/>
          </a:xfrm>
          <a:prstGeom prst="rect">
            <a:avLst/>
          </a:prstGeom>
        </p:spPr>
      </p:pic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F250286-6D9A-41D0-8AF6-2DEB9F45D4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354"/>
          <a:stretch/>
        </p:blipFill>
        <p:spPr>
          <a:xfrm>
            <a:off x="671512" y="585788"/>
            <a:ext cx="7800975" cy="889722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838200" y="1275367"/>
            <a:ext cx="2133600" cy="477233"/>
          </a:xfrm>
          <a:prstGeom prst="wedgeRectCallout">
            <a:avLst>
              <a:gd name="adj1" fmla="val -6379"/>
              <a:gd name="adj2" fmla="val -1008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Show…</a:t>
            </a:r>
          </a:p>
        </p:txBody>
      </p:sp>
      <p:sp>
        <p:nvSpPr>
          <p:cNvPr id="2" name="Bent Arrow 1"/>
          <p:cNvSpPr/>
          <p:nvPr/>
        </p:nvSpPr>
        <p:spPr>
          <a:xfrm rot="5400000">
            <a:off x="3048000" y="1371600"/>
            <a:ext cx="1143000" cy="1143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819400" y="6019800"/>
            <a:ext cx="19050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029200" y="5943600"/>
            <a:ext cx="3048000" cy="762000"/>
          </a:xfrm>
          <a:prstGeom prst="wedgeRectCallout">
            <a:avLst>
              <a:gd name="adj1" fmla="val -64068"/>
              <a:gd name="adj2" fmla="val -293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Albite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high” and “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Albite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low” are two polymorphs of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Albite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486400" y="3200400"/>
            <a:ext cx="2590800" cy="762000"/>
          </a:xfrm>
          <a:prstGeom prst="wedgeRectCallout">
            <a:avLst>
              <a:gd name="adj1" fmla="val -64068"/>
              <a:gd name="adj2" fmla="val -293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Begin typing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the species’ name to find it faster.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838200" y="2952750"/>
            <a:ext cx="1828800" cy="762000"/>
          </a:xfrm>
          <a:prstGeom prst="wedgeRectCallout">
            <a:avLst>
              <a:gd name="adj1" fmla="val 64578"/>
              <a:gd name="adj2" fmla="val -318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the type of species here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572000" y="132857"/>
            <a:ext cx="4419600" cy="1304925"/>
          </a:xfrm>
          <a:prstGeom prst="wedgeRectCallout">
            <a:avLst>
              <a:gd name="adj1" fmla="val -37520"/>
              <a:gd name="adj2" fmla="val 12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Show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dialog gives you information about the species in a thermo dataset, including the polymorphs of minerals.</a:t>
            </a:r>
          </a:p>
        </p:txBody>
      </p:sp>
      <p:sp>
        <p:nvSpPr>
          <p:cNvPr id="11" name="Oval 10"/>
          <p:cNvSpPr/>
          <p:nvPr/>
        </p:nvSpPr>
        <p:spPr>
          <a:xfrm>
            <a:off x="2724150" y="2590800"/>
            <a:ext cx="78105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5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BB8485BA-DA46-41C2-A5D0-82E0E1B76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09600" y="1139839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429000" y="1066800"/>
            <a:ext cx="3505200" cy="821116"/>
          </a:xfrm>
          <a:prstGeom prst="wedgeRectCallout">
            <a:avLst>
              <a:gd name="adj1" fmla="val -63007"/>
              <a:gd name="adj2" fmla="val 3264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a mineral to appear on the left side of a reaction…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114800" y="2836484"/>
            <a:ext cx="3505200" cy="821116"/>
          </a:xfrm>
          <a:prstGeom prst="wedgeRectCallout">
            <a:avLst>
              <a:gd name="adj1" fmla="val -63550"/>
              <a:gd name="adj2" fmla="val -3464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and swap its polymorph into the right side of the reaction</a:t>
            </a:r>
          </a:p>
        </p:txBody>
      </p:sp>
    </p:spTree>
    <p:extLst>
      <p:ext uri="{BB962C8B-B14F-4D97-AF65-F5344CB8AC3E}">
        <p14:creationId xmlns:p14="http://schemas.microsoft.com/office/powerpoint/2010/main" val="205329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510DC521-B43E-446D-8E61-6C2836BE6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209800" y="1135809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867400" y="3581400"/>
            <a:ext cx="2971800" cy="838200"/>
          </a:xfrm>
          <a:prstGeom prst="wedgeRectCallout">
            <a:avLst>
              <a:gd name="adj1" fmla="val -60400"/>
              <a:gd name="adj2" fmla="val -362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High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albite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is the unstable form from 0 to 300 °C.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962400" y="685800"/>
            <a:ext cx="5019675" cy="1219200"/>
          </a:xfrm>
          <a:prstGeom prst="wedgeRectCallout">
            <a:avLst>
              <a:gd name="adj1" fmla="val -62278"/>
              <a:gd name="adj2" fmla="val 241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Rxn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’s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ability to calculate equilibrium temperatures can be used for determining which of a mineral’s polymorphs is stable.</a:t>
            </a:r>
          </a:p>
        </p:txBody>
      </p:sp>
    </p:spTree>
    <p:extLst>
      <p:ext uri="{BB962C8B-B14F-4D97-AF65-F5344CB8AC3E}">
        <p14:creationId xmlns:p14="http://schemas.microsoft.com/office/powerpoint/2010/main" val="385170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4540</TotalTime>
  <Words>115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26</cp:revision>
  <dcterms:created xsi:type="dcterms:W3CDTF">2013-01-25T18:37:22Z</dcterms:created>
  <dcterms:modified xsi:type="dcterms:W3CDTF">2019-07-31T21:21:41Z</dcterms:modified>
</cp:coreProperties>
</file>