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65" r:id="rId3"/>
    <p:sldId id="266" r:id="rId4"/>
    <p:sldId id="267" r:id="rId5"/>
    <p:sldId id="269" r:id="rId6"/>
    <p:sldId id="270" r:id="rId7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6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5FAF3AC-00D8-4B83-9974-DBDB3B8097EE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75033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A4E11F0-28DD-4EFB-AB74-76EAE7E976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3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861C6A5-81F4-4A70-ACFE-7728593DCAD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87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97FE69-F271-4264-85B7-70E4F615712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3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CB8B4F-6CEF-4315-BADE-F2682BC319A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7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1BF4BC-E933-4969-8F30-6EF43A01701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9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A2D91F-B262-413D-9496-9F8D2946B44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20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43E80FB-5306-494D-849F-46131517C1C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6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CF20A4-F311-4858-B200-D4E858D797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2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5B5733A-BB95-4DD7-8207-1BE94852818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D944870-8063-4DF6-9786-0FD1624E99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5994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F2C7E8-4C8F-4B95-8737-E0343EF4F9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2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2AA3A7-BA97-47E0-9B29-A7583B856D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65FCCD2B-5B87-4ACF-9C7D-DF335CF968ED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48320" y="7202"/>
            <a:ext cx="8857440" cy="6850799"/>
            <a:chOff x="103" y="5"/>
            <a:chExt cx="6151" cy="4757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03" y="5"/>
              <a:ext cx="6151" cy="47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103" y="5"/>
              <a:ext cx="6151" cy="47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942" y="565"/>
              <a:ext cx="4473" cy="3358"/>
            </a:xfrm>
            <a:prstGeom prst="rect">
              <a:avLst/>
            </a:pr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V="1">
              <a:off x="1073" y="3811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V="1">
              <a:off x="2126" y="3811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3179" y="3811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V="1">
              <a:off x="4231" y="3811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 flipV="1">
              <a:off x="5284" y="3811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073" y="565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2126" y="565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>
              <a:off x="3179" y="565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4231" y="565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5284" y="565"/>
              <a:ext cx="0" cy="112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942" y="3821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>
              <a:off x="942" y="3007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>
              <a:off x="942" y="2193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942" y="1378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942" y="565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Line 23"/>
            <p:cNvSpPr>
              <a:spLocks noChangeShapeType="1"/>
            </p:cNvSpPr>
            <p:nvPr/>
          </p:nvSpPr>
          <p:spPr bwMode="auto">
            <a:xfrm flipH="1">
              <a:off x="5303" y="3821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Line 24"/>
            <p:cNvSpPr>
              <a:spLocks noChangeShapeType="1"/>
            </p:cNvSpPr>
            <p:nvPr/>
          </p:nvSpPr>
          <p:spPr bwMode="auto">
            <a:xfrm flipH="1">
              <a:off x="5303" y="3007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 flipH="1">
              <a:off x="5303" y="2193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H="1">
              <a:off x="5303" y="1378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27"/>
            <p:cNvSpPr>
              <a:spLocks noChangeShapeType="1"/>
            </p:cNvSpPr>
            <p:nvPr/>
          </p:nvSpPr>
          <p:spPr bwMode="auto">
            <a:xfrm flipH="1">
              <a:off x="5303" y="565"/>
              <a:ext cx="112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V="1">
              <a:off x="942" y="565"/>
              <a:ext cx="0" cy="335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942" y="565"/>
              <a:ext cx="4473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>
              <a:off x="5415" y="565"/>
              <a:ext cx="0" cy="3358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31"/>
            <p:cNvSpPr>
              <a:spLocks noChangeShapeType="1"/>
            </p:cNvSpPr>
            <p:nvPr/>
          </p:nvSpPr>
          <p:spPr bwMode="auto">
            <a:xfrm flipH="1">
              <a:off x="942" y="3923"/>
              <a:ext cx="4473" cy="0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1023" y="3978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1975" y="3978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200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2" name="Rectangle 34"/>
            <p:cNvSpPr>
              <a:spLocks noChangeArrowheads="1"/>
            </p:cNvSpPr>
            <p:nvPr/>
          </p:nvSpPr>
          <p:spPr bwMode="auto">
            <a:xfrm>
              <a:off x="3027" y="3978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3" name="Rectangle 35"/>
            <p:cNvSpPr>
              <a:spLocks noChangeArrowheads="1"/>
            </p:cNvSpPr>
            <p:nvPr/>
          </p:nvSpPr>
          <p:spPr bwMode="auto">
            <a:xfrm>
              <a:off x="4079" y="3978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600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5" name="Rectangle 36"/>
            <p:cNvSpPr>
              <a:spLocks noChangeArrowheads="1"/>
            </p:cNvSpPr>
            <p:nvPr/>
          </p:nvSpPr>
          <p:spPr bwMode="auto">
            <a:xfrm>
              <a:off x="5133" y="3978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800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6" name="Rectangle 37"/>
            <p:cNvSpPr>
              <a:spLocks noChangeArrowheads="1"/>
            </p:cNvSpPr>
            <p:nvPr/>
          </p:nvSpPr>
          <p:spPr bwMode="auto">
            <a:xfrm>
              <a:off x="785" y="3718"/>
              <a:ext cx="10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7" name="Rectangle 38"/>
            <p:cNvSpPr>
              <a:spLocks noChangeArrowheads="1"/>
            </p:cNvSpPr>
            <p:nvPr/>
          </p:nvSpPr>
          <p:spPr bwMode="auto">
            <a:xfrm>
              <a:off x="583" y="2904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8" name="Rectangle 39"/>
            <p:cNvSpPr>
              <a:spLocks noChangeArrowheads="1"/>
            </p:cNvSpPr>
            <p:nvPr/>
          </p:nvSpPr>
          <p:spPr bwMode="auto">
            <a:xfrm>
              <a:off x="583" y="2090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200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9" name="Rectangle 40"/>
            <p:cNvSpPr>
              <a:spLocks noChangeArrowheads="1"/>
            </p:cNvSpPr>
            <p:nvPr/>
          </p:nvSpPr>
          <p:spPr bwMode="auto">
            <a:xfrm>
              <a:off x="583" y="1276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300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0" name="Rectangle 41"/>
            <p:cNvSpPr>
              <a:spLocks noChangeArrowheads="1"/>
            </p:cNvSpPr>
            <p:nvPr/>
          </p:nvSpPr>
          <p:spPr bwMode="auto">
            <a:xfrm>
              <a:off x="583" y="462"/>
              <a:ext cx="31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400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Rectangle 42"/>
            <p:cNvSpPr>
              <a:spLocks noChangeArrowheads="1"/>
            </p:cNvSpPr>
            <p:nvPr/>
          </p:nvSpPr>
          <p:spPr bwMode="auto">
            <a:xfrm>
              <a:off x="2017" y="4240"/>
              <a:ext cx="166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Rectangle 43"/>
            <p:cNvSpPr>
              <a:spLocks noChangeArrowheads="1"/>
            </p:cNvSpPr>
            <p:nvPr/>
          </p:nvSpPr>
          <p:spPr bwMode="auto">
            <a:xfrm>
              <a:off x="2184" y="4367"/>
              <a:ext cx="99" cy="2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Rectangle 44"/>
            <p:cNvSpPr>
              <a:spLocks noChangeArrowheads="1"/>
            </p:cNvSpPr>
            <p:nvPr/>
          </p:nvSpPr>
          <p:spPr bwMode="auto">
            <a:xfrm>
              <a:off x="2281" y="4240"/>
              <a:ext cx="2045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(aq) reacted (mmolal)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Rectangle 45"/>
            <p:cNvSpPr>
              <a:spLocks noChangeArrowheads="1"/>
            </p:cNvSpPr>
            <p:nvPr/>
          </p:nvSpPr>
          <p:spPr bwMode="auto">
            <a:xfrm rot="16200000">
              <a:off x="-671" y="2024"/>
              <a:ext cx="2235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Some species (mmolal)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Freeform 46"/>
            <p:cNvSpPr>
              <a:spLocks/>
            </p:cNvSpPr>
            <p:nvPr/>
          </p:nvSpPr>
          <p:spPr bwMode="auto">
            <a:xfrm>
              <a:off x="1073" y="3818"/>
              <a:ext cx="4231" cy="3"/>
            </a:xfrm>
            <a:custGeom>
              <a:avLst/>
              <a:gdLst>
                <a:gd name="T0" fmla="*/ 43 w 4231"/>
                <a:gd name="T1" fmla="*/ 3 h 3"/>
                <a:gd name="T2" fmla="*/ 127 w 4231"/>
                <a:gd name="T3" fmla="*/ 3 h 3"/>
                <a:gd name="T4" fmla="*/ 211 w 4231"/>
                <a:gd name="T5" fmla="*/ 3 h 3"/>
                <a:gd name="T6" fmla="*/ 295 w 4231"/>
                <a:gd name="T7" fmla="*/ 3 h 3"/>
                <a:gd name="T8" fmla="*/ 379 w 4231"/>
                <a:gd name="T9" fmla="*/ 3 h 3"/>
                <a:gd name="T10" fmla="*/ 464 w 4231"/>
                <a:gd name="T11" fmla="*/ 3 h 3"/>
                <a:gd name="T12" fmla="*/ 548 w 4231"/>
                <a:gd name="T13" fmla="*/ 3 h 3"/>
                <a:gd name="T14" fmla="*/ 632 w 4231"/>
                <a:gd name="T15" fmla="*/ 3 h 3"/>
                <a:gd name="T16" fmla="*/ 717 w 4231"/>
                <a:gd name="T17" fmla="*/ 3 h 3"/>
                <a:gd name="T18" fmla="*/ 801 w 4231"/>
                <a:gd name="T19" fmla="*/ 3 h 3"/>
                <a:gd name="T20" fmla="*/ 885 w 4231"/>
                <a:gd name="T21" fmla="*/ 3 h 3"/>
                <a:gd name="T22" fmla="*/ 969 w 4231"/>
                <a:gd name="T23" fmla="*/ 3 h 3"/>
                <a:gd name="T24" fmla="*/ 1054 w 4231"/>
                <a:gd name="T25" fmla="*/ 3 h 3"/>
                <a:gd name="T26" fmla="*/ 1139 w 4231"/>
                <a:gd name="T27" fmla="*/ 3 h 3"/>
                <a:gd name="T28" fmla="*/ 1222 w 4231"/>
                <a:gd name="T29" fmla="*/ 3 h 3"/>
                <a:gd name="T30" fmla="*/ 1307 w 4231"/>
                <a:gd name="T31" fmla="*/ 3 h 3"/>
                <a:gd name="T32" fmla="*/ 1392 w 4231"/>
                <a:gd name="T33" fmla="*/ 3 h 3"/>
                <a:gd name="T34" fmla="*/ 1476 w 4231"/>
                <a:gd name="T35" fmla="*/ 3 h 3"/>
                <a:gd name="T36" fmla="*/ 1560 w 4231"/>
                <a:gd name="T37" fmla="*/ 3 h 3"/>
                <a:gd name="T38" fmla="*/ 1645 w 4231"/>
                <a:gd name="T39" fmla="*/ 3 h 3"/>
                <a:gd name="T40" fmla="*/ 1730 w 4231"/>
                <a:gd name="T41" fmla="*/ 3 h 3"/>
                <a:gd name="T42" fmla="*/ 1814 w 4231"/>
                <a:gd name="T43" fmla="*/ 3 h 3"/>
                <a:gd name="T44" fmla="*/ 1898 w 4231"/>
                <a:gd name="T45" fmla="*/ 3 h 3"/>
                <a:gd name="T46" fmla="*/ 1983 w 4231"/>
                <a:gd name="T47" fmla="*/ 3 h 3"/>
                <a:gd name="T48" fmla="*/ 2067 w 4231"/>
                <a:gd name="T49" fmla="*/ 3 h 3"/>
                <a:gd name="T50" fmla="*/ 2152 w 4231"/>
                <a:gd name="T51" fmla="*/ 3 h 3"/>
                <a:gd name="T52" fmla="*/ 2237 w 4231"/>
                <a:gd name="T53" fmla="*/ 3 h 3"/>
                <a:gd name="T54" fmla="*/ 2321 w 4231"/>
                <a:gd name="T55" fmla="*/ 3 h 3"/>
                <a:gd name="T56" fmla="*/ 2406 w 4231"/>
                <a:gd name="T57" fmla="*/ 3 h 3"/>
                <a:gd name="T58" fmla="*/ 2491 w 4231"/>
                <a:gd name="T59" fmla="*/ 3 h 3"/>
                <a:gd name="T60" fmla="*/ 2575 w 4231"/>
                <a:gd name="T61" fmla="*/ 3 h 3"/>
                <a:gd name="T62" fmla="*/ 2660 w 4231"/>
                <a:gd name="T63" fmla="*/ 3 h 3"/>
                <a:gd name="T64" fmla="*/ 2745 w 4231"/>
                <a:gd name="T65" fmla="*/ 3 h 3"/>
                <a:gd name="T66" fmla="*/ 2829 w 4231"/>
                <a:gd name="T67" fmla="*/ 3 h 3"/>
                <a:gd name="T68" fmla="*/ 2914 w 4231"/>
                <a:gd name="T69" fmla="*/ 3 h 3"/>
                <a:gd name="T70" fmla="*/ 2999 w 4231"/>
                <a:gd name="T71" fmla="*/ 3 h 3"/>
                <a:gd name="T72" fmla="*/ 3083 w 4231"/>
                <a:gd name="T73" fmla="*/ 3 h 3"/>
                <a:gd name="T74" fmla="*/ 3168 w 4231"/>
                <a:gd name="T75" fmla="*/ 3 h 3"/>
                <a:gd name="T76" fmla="*/ 3253 w 4231"/>
                <a:gd name="T77" fmla="*/ 3 h 3"/>
                <a:gd name="T78" fmla="*/ 3337 w 4231"/>
                <a:gd name="T79" fmla="*/ 3 h 3"/>
                <a:gd name="T80" fmla="*/ 3422 w 4231"/>
                <a:gd name="T81" fmla="*/ 3 h 3"/>
                <a:gd name="T82" fmla="*/ 3507 w 4231"/>
                <a:gd name="T83" fmla="*/ 3 h 3"/>
                <a:gd name="T84" fmla="*/ 3591 w 4231"/>
                <a:gd name="T85" fmla="*/ 3 h 3"/>
                <a:gd name="T86" fmla="*/ 3677 w 4231"/>
                <a:gd name="T87" fmla="*/ 3 h 3"/>
                <a:gd name="T88" fmla="*/ 3763 w 4231"/>
                <a:gd name="T89" fmla="*/ 3 h 3"/>
                <a:gd name="T90" fmla="*/ 3849 w 4231"/>
                <a:gd name="T91" fmla="*/ 1 h 3"/>
                <a:gd name="T92" fmla="*/ 3935 w 4231"/>
                <a:gd name="T93" fmla="*/ 0 h 3"/>
                <a:gd name="T94" fmla="*/ 4020 w 4231"/>
                <a:gd name="T95" fmla="*/ 0 h 3"/>
                <a:gd name="T96" fmla="*/ 4105 w 4231"/>
                <a:gd name="T97" fmla="*/ 0 h 3"/>
                <a:gd name="T98" fmla="*/ 4189 w 4231"/>
                <a:gd name="T9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31" h="3">
                  <a:moveTo>
                    <a:pt x="0" y="3"/>
                  </a:moveTo>
                  <a:lnTo>
                    <a:pt x="43" y="3"/>
                  </a:lnTo>
                  <a:lnTo>
                    <a:pt x="85" y="3"/>
                  </a:lnTo>
                  <a:lnTo>
                    <a:pt x="127" y="3"/>
                  </a:lnTo>
                  <a:lnTo>
                    <a:pt x="169" y="3"/>
                  </a:lnTo>
                  <a:lnTo>
                    <a:pt x="211" y="3"/>
                  </a:lnTo>
                  <a:lnTo>
                    <a:pt x="253" y="3"/>
                  </a:lnTo>
                  <a:lnTo>
                    <a:pt x="295" y="3"/>
                  </a:lnTo>
                  <a:lnTo>
                    <a:pt x="337" y="3"/>
                  </a:lnTo>
                  <a:lnTo>
                    <a:pt x="379" y="3"/>
                  </a:lnTo>
                  <a:lnTo>
                    <a:pt x="422" y="3"/>
                  </a:lnTo>
                  <a:lnTo>
                    <a:pt x="464" y="3"/>
                  </a:lnTo>
                  <a:lnTo>
                    <a:pt x="506" y="3"/>
                  </a:lnTo>
                  <a:lnTo>
                    <a:pt x="548" y="3"/>
                  </a:lnTo>
                  <a:lnTo>
                    <a:pt x="590" y="3"/>
                  </a:lnTo>
                  <a:lnTo>
                    <a:pt x="632" y="3"/>
                  </a:lnTo>
                  <a:lnTo>
                    <a:pt x="674" y="3"/>
                  </a:lnTo>
                  <a:lnTo>
                    <a:pt x="717" y="3"/>
                  </a:lnTo>
                  <a:lnTo>
                    <a:pt x="759" y="3"/>
                  </a:lnTo>
                  <a:lnTo>
                    <a:pt x="801" y="3"/>
                  </a:lnTo>
                  <a:lnTo>
                    <a:pt x="843" y="3"/>
                  </a:lnTo>
                  <a:lnTo>
                    <a:pt x="885" y="3"/>
                  </a:lnTo>
                  <a:lnTo>
                    <a:pt x="927" y="3"/>
                  </a:lnTo>
                  <a:lnTo>
                    <a:pt x="969" y="3"/>
                  </a:lnTo>
                  <a:lnTo>
                    <a:pt x="1012" y="3"/>
                  </a:lnTo>
                  <a:lnTo>
                    <a:pt x="1054" y="3"/>
                  </a:lnTo>
                  <a:lnTo>
                    <a:pt x="1096" y="3"/>
                  </a:lnTo>
                  <a:lnTo>
                    <a:pt x="1139" y="3"/>
                  </a:lnTo>
                  <a:lnTo>
                    <a:pt x="1181" y="3"/>
                  </a:lnTo>
                  <a:lnTo>
                    <a:pt x="1222" y="3"/>
                  </a:lnTo>
                  <a:lnTo>
                    <a:pt x="1265" y="3"/>
                  </a:lnTo>
                  <a:lnTo>
                    <a:pt x="1307" y="3"/>
                  </a:lnTo>
                  <a:lnTo>
                    <a:pt x="1349" y="3"/>
                  </a:lnTo>
                  <a:lnTo>
                    <a:pt x="1392" y="3"/>
                  </a:lnTo>
                  <a:lnTo>
                    <a:pt x="1434" y="3"/>
                  </a:lnTo>
                  <a:lnTo>
                    <a:pt x="1476" y="3"/>
                  </a:lnTo>
                  <a:lnTo>
                    <a:pt x="1518" y="3"/>
                  </a:lnTo>
                  <a:lnTo>
                    <a:pt x="1560" y="3"/>
                  </a:lnTo>
                  <a:lnTo>
                    <a:pt x="1603" y="3"/>
                  </a:lnTo>
                  <a:lnTo>
                    <a:pt x="1645" y="3"/>
                  </a:lnTo>
                  <a:lnTo>
                    <a:pt x="1687" y="3"/>
                  </a:lnTo>
                  <a:lnTo>
                    <a:pt x="1730" y="3"/>
                  </a:lnTo>
                  <a:lnTo>
                    <a:pt x="1772" y="3"/>
                  </a:lnTo>
                  <a:lnTo>
                    <a:pt x="1814" y="3"/>
                  </a:lnTo>
                  <a:lnTo>
                    <a:pt x="1856" y="3"/>
                  </a:lnTo>
                  <a:lnTo>
                    <a:pt x="1898" y="3"/>
                  </a:lnTo>
                  <a:lnTo>
                    <a:pt x="1941" y="3"/>
                  </a:lnTo>
                  <a:lnTo>
                    <a:pt x="1983" y="3"/>
                  </a:lnTo>
                  <a:lnTo>
                    <a:pt x="2026" y="3"/>
                  </a:lnTo>
                  <a:lnTo>
                    <a:pt x="2067" y="3"/>
                  </a:lnTo>
                  <a:lnTo>
                    <a:pt x="2109" y="3"/>
                  </a:lnTo>
                  <a:lnTo>
                    <a:pt x="2152" y="3"/>
                  </a:lnTo>
                  <a:lnTo>
                    <a:pt x="2194" y="3"/>
                  </a:lnTo>
                  <a:lnTo>
                    <a:pt x="2237" y="3"/>
                  </a:lnTo>
                  <a:lnTo>
                    <a:pt x="2279" y="3"/>
                  </a:lnTo>
                  <a:lnTo>
                    <a:pt x="2321" y="3"/>
                  </a:lnTo>
                  <a:lnTo>
                    <a:pt x="2363" y="3"/>
                  </a:lnTo>
                  <a:lnTo>
                    <a:pt x="2406" y="3"/>
                  </a:lnTo>
                  <a:lnTo>
                    <a:pt x="2448" y="3"/>
                  </a:lnTo>
                  <a:lnTo>
                    <a:pt x="2491" y="3"/>
                  </a:lnTo>
                  <a:lnTo>
                    <a:pt x="2533" y="3"/>
                  </a:lnTo>
                  <a:lnTo>
                    <a:pt x="2575" y="3"/>
                  </a:lnTo>
                  <a:lnTo>
                    <a:pt x="2617" y="3"/>
                  </a:lnTo>
                  <a:lnTo>
                    <a:pt x="2660" y="3"/>
                  </a:lnTo>
                  <a:lnTo>
                    <a:pt x="2702" y="3"/>
                  </a:lnTo>
                  <a:lnTo>
                    <a:pt x="2745" y="3"/>
                  </a:lnTo>
                  <a:lnTo>
                    <a:pt x="2787" y="3"/>
                  </a:lnTo>
                  <a:lnTo>
                    <a:pt x="2829" y="3"/>
                  </a:lnTo>
                  <a:lnTo>
                    <a:pt x="2871" y="3"/>
                  </a:lnTo>
                  <a:lnTo>
                    <a:pt x="2914" y="3"/>
                  </a:lnTo>
                  <a:lnTo>
                    <a:pt x="2956" y="3"/>
                  </a:lnTo>
                  <a:lnTo>
                    <a:pt x="2999" y="3"/>
                  </a:lnTo>
                  <a:lnTo>
                    <a:pt x="3041" y="3"/>
                  </a:lnTo>
                  <a:lnTo>
                    <a:pt x="3083" y="3"/>
                  </a:lnTo>
                  <a:lnTo>
                    <a:pt x="3125" y="3"/>
                  </a:lnTo>
                  <a:lnTo>
                    <a:pt x="3168" y="3"/>
                  </a:lnTo>
                  <a:lnTo>
                    <a:pt x="3210" y="3"/>
                  </a:lnTo>
                  <a:lnTo>
                    <a:pt x="3253" y="3"/>
                  </a:lnTo>
                  <a:lnTo>
                    <a:pt x="3295" y="3"/>
                  </a:lnTo>
                  <a:lnTo>
                    <a:pt x="3337" y="3"/>
                  </a:lnTo>
                  <a:lnTo>
                    <a:pt x="3380" y="3"/>
                  </a:lnTo>
                  <a:lnTo>
                    <a:pt x="3422" y="3"/>
                  </a:lnTo>
                  <a:lnTo>
                    <a:pt x="3465" y="3"/>
                  </a:lnTo>
                  <a:lnTo>
                    <a:pt x="3507" y="3"/>
                  </a:lnTo>
                  <a:lnTo>
                    <a:pt x="3549" y="3"/>
                  </a:lnTo>
                  <a:lnTo>
                    <a:pt x="3591" y="3"/>
                  </a:lnTo>
                  <a:lnTo>
                    <a:pt x="3634" y="3"/>
                  </a:lnTo>
                  <a:lnTo>
                    <a:pt x="3677" y="3"/>
                  </a:lnTo>
                  <a:lnTo>
                    <a:pt x="3719" y="3"/>
                  </a:lnTo>
                  <a:lnTo>
                    <a:pt x="3763" y="3"/>
                  </a:lnTo>
                  <a:lnTo>
                    <a:pt x="3806" y="2"/>
                  </a:lnTo>
                  <a:lnTo>
                    <a:pt x="3849" y="1"/>
                  </a:lnTo>
                  <a:lnTo>
                    <a:pt x="3892" y="1"/>
                  </a:lnTo>
                  <a:lnTo>
                    <a:pt x="3935" y="0"/>
                  </a:lnTo>
                  <a:lnTo>
                    <a:pt x="3977" y="0"/>
                  </a:lnTo>
                  <a:lnTo>
                    <a:pt x="4020" y="0"/>
                  </a:lnTo>
                  <a:lnTo>
                    <a:pt x="4062" y="0"/>
                  </a:lnTo>
                  <a:lnTo>
                    <a:pt x="4105" y="0"/>
                  </a:lnTo>
                  <a:lnTo>
                    <a:pt x="4147" y="0"/>
                  </a:lnTo>
                  <a:lnTo>
                    <a:pt x="4189" y="0"/>
                  </a:lnTo>
                  <a:lnTo>
                    <a:pt x="4231" y="0"/>
                  </a:lnTo>
                </a:path>
              </a:pathLst>
            </a:custGeom>
            <a:noFill/>
            <a:ln w="35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6" name="Freeform 47"/>
            <p:cNvSpPr>
              <a:spLocks/>
            </p:cNvSpPr>
            <p:nvPr/>
          </p:nvSpPr>
          <p:spPr bwMode="auto">
            <a:xfrm>
              <a:off x="1073" y="2572"/>
              <a:ext cx="4231" cy="1249"/>
            </a:xfrm>
            <a:custGeom>
              <a:avLst/>
              <a:gdLst>
                <a:gd name="T0" fmla="*/ 43 w 4231"/>
                <a:gd name="T1" fmla="*/ 1221 h 1249"/>
                <a:gd name="T2" fmla="*/ 127 w 4231"/>
                <a:gd name="T3" fmla="*/ 1192 h 1249"/>
                <a:gd name="T4" fmla="*/ 211 w 4231"/>
                <a:gd name="T5" fmla="*/ 1163 h 1249"/>
                <a:gd name="T6" fmla="*/ 295 w 4231"/>
                <a:gd name="T7" fmla="*/ 1134 h 1249"/>
                <a:gd name="T8" fmla="*/ 379 w 4231"/>
                <a:gd name="T9" fmla="*/ 1106 h 1249"/>
                <a:gd name="T10" fmla="*/ 464 w 4231"/>
                <a:gd name="T11" fmla="*/ 1077 h 1249"/>
                <a:gd name="T12" fmla="*/ 548 w 4231"/>
                <a:gd name="T13" fmla="*/ 1048 h 1249"/>
                <a:gd name="T14" fmla="*/ 632 w 4231"/>
                <a:gd name="T15" fmla="*/ 1019 h 1249"/>
                <a:gd name="T16" fmla="*/ 717 w 4231"/>
                <a:gd name="T17" fmla="*/ 991 h 1249"/>
                <a:gd name="T18" fmla="*/ 801 w 4231"/>
                <a:gd name="T19" fmla="*/ 962 h 1249"/>
                <a:gd name="T20" fmla="*/ 885 w 4231"/>
                <a:gd name="T21" fmla="*/ 933 h 1249"/>
                <a:gd name="T22" fmla="*/ 969 w 4231"/>
                <a:gd name="T23" fmla="*/ 905 h 1249"/>
                <a:gd name="T24" fmla="*/ 1054 w 4231"/>
                <a:gd name="T25" fmla="*/ 876 h 1249"/>
                <a:gd name="T26" fmla="*/ 1139 w 4231"/>
                <a:gd name="T27" fmla="*/ 848 h 1249"/>
                <a:gd name="T28" fmla="*/ 1222 w 4231"/>
                <a:gd name="T29" fmla="*/ 819 h 1249"/>
                <a:gd name="T30" fmla="*/ 1307 w 4231"/>
                <a:gd name="T31" fmla="*/ 791 h 1249"/>
                <a:gd name="T32" fmla="*/ 1392 w 4231"/>
                <a:gd name="T33" fmla="*/ 762 h 1249"/>
                <a:gd name="T34" fmla="*/ 1476 w 4231"/>
                <a:gd name="T35" fmla="*/ 733 h 1249"/>
                <a:gd name="T36" fmla="*/ 1560 w 4231"/>
                <a:gd name="T37" fmla="*/ 705 h 1249"/>
                <a:gd name="T38" fmla="*/ 1645 w 4231"/>
                <a:gd name="T39" fmla="*/ 677 h 1249"/>
                <a:gd name="T40" fmla="*/ 1730 w 4231"/>
                <a:gd name="T41" fmla="*/ 648 h 1249"/>
                <a:gd name="T42" fmla="*/ 1814 w 4231"/>
                <a:gd name="T43" fmla="*/ 620 h 1249"/>
                <a:gd name="T44" fmla="*/ 1898 w 4231"/>
                <a:gd name="T45" fmla="*/ 591 h 1249"/>
                <a:gd name="T46" fmla="*/ 1983 w 4231"/>
                <a:gd name="T47" fmla="*/ 563 h 1249"/>
                <a:gd name="T48" fmla="*/ 2067 w 4231"/>
                <a:gd name="T49" fmla="*/ 534 h 1249"/>
                <a:gd name="T50" fmla="*/ 2152 w 4231"/>
                <a:gd name="T51" fmla="*/ 506 h 1249"/>
                <a:gd name="T52" fmla="*/ 2237 w 4231"/>
                <a:gd name="T53" fmla="*/ 478 h 1249"/>
                <a:gd name="T54" fmla="*/ 2321 w 4231"/>
                <a:gd name="T55" fmla="*/ 450 h 1249"/>
                <a:gd name="T56" fmla="*/ 2406 w 4231"/>
                <a:gd name="T57" fmla="*/ 422 h 1249"/>
                <a:gd name="T58" fmla="*/ 2491 w 4231"/>
                <a:gd name="T59" fmla="*/ 393 h 1249"/>
                <a:gd name="T60" fmla="*/ 2575 w 4231"/>
                <a:gd name="T61" fmla="*/ 365 h 1249"/>
                <a:gd name="T62" fmla="*/ 2660 w 4231"/>
                <a:gd name="T63" fmla="*/ 337 h 1249"/>
                <a:gd name="T64" fmla="*/ 2745 w 4231"/>
                <a:gd name="T65" fmla="*/ 308 h 1249"/>
                <a:gd name="T66" fmla="*/ 2829 w 4231"/>
                <a:gd name="T67" fmla="*/ 280 h 1249"/>
                <a:gd name="T68" fmla="*/ 2914 w 4231"/>
                <a:gd name="T69" fmla="*/ 252 h 1249"/>
                <a:gd name="T70" fmla="*/ 2999 w 4231"/>
                <a:gd name="T71" fmla="*/ 224 h 1249"/>
                <a:gd name="T72" fmla="*/ 3083 w 4231"/>
                <a:gd name="T73" fmla="*/ 196 h 1249"/>
                <a:gd name="T74" fmla="*/ 3168 w 4231"/>
                <a:gd name="T75" fmla="*/ 168 h 1249"/>
                <a:gd name="T76" fmla="*/ 3253 w 4231"/>
                <a:gd name="T77" fmla="*/ 140 h 1249"/>
                <a:gd name="T78" fmla="*/ 3337 w 4231"/>
                <a:gd name="T79" fmla="*/ 112 h 1249"/>
                <a:gd name="T80" fmla="*/ 3422 w 4231"/>
                <a:gd name="T81" fmla="*/ 84 h 1249"/>
                <a:gd name="T82" fmla="*/ 3507 w 4231"/>
                <a:gd name="T83" fmla="*/ 56 h 1249"/>
                <a:gd name="T84" fmla="*/ 3591 w 4231"/>
                <a:gd name="T85" fmla="*/ 28 h 1249"/>
                <a:gd name="T86" fmla="*/ 3677 w 4231"/>
                <a:gd name="T87" fmla="*/ 0 h 1249"/>
                <a:gd name="T88" fmla="*/ 3763 w 4231"/>
                <a:gd name="T89" fmla="*/ 297 h 1249"/>
                <a:gd name="T90" fmla="*/ 3849 w 4231"/>
                <a:gd name="T91" fmla="*/ 695 h 1249"/>
                <a:gd name="T92" fmla="*/ 3935 w 4231"/>
                <a:gd name="T93" fmla="*/ 1097 h 1249"/>
                <a:gd name="T94" fmla="*/ 4020 w 4231"/>
                <a:gd name="T95" fmla="*/ 1249 h 1249"/>
                <a:gd name="T96" fmla="*/ 4105 w 4231"/>
                <a:gd name="T97" fmla="*/ 1249 h 1249"/>
                <a:gd name="T98" fmla="*/ 4189 w 4231"/>
                <a:gd name="T99" fmla="*/ 1249 h 1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31" h="1249">
                  <a:moveTo>
                    <a:pt x="0" y="1249"/>
                  </a:moveTo>
                  <a:lnTo>
                    <a:pt x="43" y="1221"/>
                  </a:lnTo>
                  <a:lnTo>
                    <a:pt x="85" y="1207"/>
                  </a:lnTo>
                  <a:lnTo>
                    <a:pt x="127" y="1192"/>
                  </a:lnTo>
                  <a:lnTo>
                    <a:pt x="169" y="1177"/>
                  </a:lnTo>
                  <a:lnTo>
                    <a:pt x="211" y="1163"/>
                  </a:lnTo>
                  <a:lnTo>
                    <a:pt x="253" y="1148"/>
                  </a:lnTo>
                  <a:lnTo>
                    <a:pt x="295" y="1134"/>
                  </a:lnTo>
                  <a:lnTo>
                    <a:pt x="337" y="1120"/>
                  </a:lnTo>
                  <a:lnTo>
                    <a:pt x="379" y="1106"/>
                  </a:lnTo>
                  <a:lnTo>
                    <a:pt x="422" y="1091"/>
                  </a:lnTo>
                  <a:lnTo>
                    <a:pt x="464" y="1077"/>
                  </a:lnTo>
                  <a:lnTo>
                    <a:pt x="506" y="1062"/>
                  </a:lnTo>
                  <a:lnTo>
                    <a:pt x="548" y="1048"/>
                  </a:lnTo>
                  <a:lnTo>
                    <a:pt x="590" y="1033"/>
                  </a:lnTo>
                  <a:lnTo>
                    <a:pt x="632" y="1019"/>
                  </a:lnTo>
                  <a:lnTo>
                    <a:pt x="674" y="1005"/>
                  </a:lnTo>
                  <a:lnTo>
                    <a:pt x="717" y="991"/>
                  </a:lnTo>
                  <a:lnTo>
                    <a:pt x="759" y="977"/>
                  </a:lnTo>
                  <a:lnTo>
                    <a:pt x="801" y="962"/>
                  </a:lnTo>
                  <a:lnTo>
                    <a:pt x="843" y="948"/>
                  </a:lnTo>
                  <a:lnTo>
                    <a:pt x="885" y="933"/>
                  </a:lnTo>
                  <a:lnTo>
                    <a:pt x="927" y="919"/>
                  </a:lnTo>
                  <a:lnTo>
                    <a:pt x="969" y="905"/>
                  </a:lnTo>
                  <a:lnTo>
                    <a:pt x="1012" y="890"/>
                  </a:lnTo>
                  <a:lnTo>
                    <a:pt x="1054" y="876"/>
                  </a:lnTo>
                  <a:lnTo>
                    <a:pt x="1096" y="862"/>
                  </a:lnTo>
                  <a:lnTo>
                    <a:pt x="1139" y="848"/>
                  </a:lnTo>
                  <a:lnTo>
                    <a:pt x="1181" y="834"/>
                  </a:lnTo>
                  <a:lnTo>
                    <a:pt x="1222" y="819"/>
                  </a:lnTo>
                  <a:lnTo>
                    <a:pt x="1265" y="805"/>
                  </a:lnTo>
                  <a:lnTo>
                    <a:pt x="1307" y="791"/>
                  </a:lnTo>
                  <a:lnTo>
                    <a:pt x="1349" y="776"/>
                  </a:lnTo>
                  <a:lnTo>
                    <a:pt x="1392" y="762"/>
                  </a:lnTo>
                  <a:lnTo>
                    <a:pt x="1434" y="748"/>
                  </a:lnTo>
                  <a:lnTo>
                    <a:pt x="1476" y="733"/>
                  </a:lnTo>
                  <a:lnTo>
                    <a:pt x="1518" y="719"/>
                  </a:lnTo>
                  <a:lnTo>
                    <a:pt x="1560" y="705"/>
                  </a:lnTo>
                  <a:lnTo>
                    <a:pt x="1603" y="691"/>
                  </a:lnTo>
                  <a:lnTo>
                    <a:pt x="1645" y="677"/>
                  </a:lnTo>
                  <a:lnTo>
                    <a:pt x="1687" y="663"/>
                  </a:lnTo>
                  <a:lnTo>
                    <a:pt x="1730" y="648"/>
                  </a:lnTo>
                  <a:lnTo>
                    <a:pt x="1772" y="634"/>
                  </a:lnTo>
                  <a:lnTo>
                    <a:pt x="1814" y="620"/>
                  </a:lnTo>
                  <a:lnTo>
                    <a:pt x="1856" y="605"/>
                  </a:lnTo>
                  <a:lnTo>
                    <a:pt x="1898" y="591"/>
                  </a:lnTo>
                  <a:lnTo>
                    <a:pt x="1941" y="577"/>
                  </a:lnTo>
                  <a:lnTo>
                    <a:pt x="1983" y="563"/>
                  </a:lnTo>
                  <a:lnTo>
                    <a:pt x="2026" y="548"/>
                  </a:lnTo>
                  <a:lnTo>
                    <a:pt x="2067" y="534"/>
                  </a:lnTo>
                  <a:lnTo>
                    <a:pt x="2109" y="520"/>
                  </a:lnTo>
                  <a:lnTo>
                    <a:pt x="2152" y="506"/>
                  </a:lnTo>
                  <a:lnTo>
                    <a:pt x="2194" y="492"/>
                  </a:lnTo>
                  <a:lnTo>
                    <a:pt x="2237" y="478"/>
                  </a:lnTo>
                  <a:lnTo>
                    <a:pt x="2279" y="464"/>
                  </a:lnTo>
                  <a:lnTo>
                    <a:pt x="2321" y="450"/>
                  </a:lnTo>
                  <a:lnTo>
                    <a:pt x="2363" y="436"/>
                  </a:lnTo>
                  <a:lnTo>
                    <a:pt x="2406" y="422"/>
                  </a:lnTo>
                  <a:lnTo>
                    <a:pt x="2448" y="407"/>
                  </a:lnTo>
                  <a:lnTo>
                    <a:pt x="2491" y="393"/>
                  </a:lnTo>
                  <a:lnTo>
                    <a:pt x="2533" y="379"/>
                  </a:lnTo>
                  <a:lnTo>
                    <a:pt x="2575" y="365"/>
                  </a:lnTo>
                  <a:lnTo>
                    <a:pt x="2617" y="351"/>
                  </a:lnTo>
                  <a:lnTo>
                    <a:pt x="2660" y="337"/>
                  </a:lnTo>
                  <a:lnTo>
                    <a:pt x="2702" y="323"/>
                  </a:lnTo>
                  <a:lnTo>
                    <a:pt x="2745" y="308"/>
                  </a:lnTo>
                  <a:lnTo>
                    <a:pt x="2787" y="294"/>
                  </a:lnTo>
                  <a:lnTo>
                    <a:pt x="2829" y="280"/>
                  </a:lnTo>
                  <a:lnTo>
                    <a:pt x="2871" y="266"/>
                  </a:lnTo>
                  <a:lnTo>
                    <a:pt x="2914" y="252"/>
                  </a:lnTo>
                  <a:lnTo>
                    <a:pt x="2956" y="238"/>
                  </a:lnTo>
                  <a:lnTo>
                    <a:pt x="2999" y="224"/>
                  </a:lnTo>
                  <a:lnTo>
                    <a:pt x="3041" y="210"/>
                  </a:lnTo>
                  <a:lnTo>
                    <a:pt x="3083" y="196"/>
                  </a:lnTo>
                  <a:lnTo>
                    <a:pt x="3125" y="182"/>
                  </a:lnTo>
                  <a:lnTo>
                    <a:pt x="3168" y="168"/>
                  </a:lnTo>
                  <a:lnTo>
                    <a:pt x="3210" y="154"/>
                  </a:lnTo>
                  <a:lnTo>
                    <a:pt x="3253" y="140"/>
                  </a:lnTo>
                  <a:lnTo>
                    <a:pt x="3295" y="126"/>
                  </a:lnTo>
                  <a:lnTo>
                    <a:pt x="3337" y="112"/>
                  </a:lnTo>
                  <a:lnTo>
                    <a:pt x="3380" y="98"/>
                  </a:lnTo>
                  <a:lnTo>
                    <a:pt x="3422" y="84"/>
                  </a:lnTo>
                  <a:lnTo>
                    <a:pt x="3465" y="70"/>
                  </a:lnTo>
                  <a:lnTo>
                    <a:pt x="3507" y="56"/>
                  </a:lnTo>
                  <a:lnTo>
                    <a:pt x="3549" y="42"/>
                  </a:lnTo>
                  <a:lnTo>
                    <a:pt x="3591" y="28"/>
                  </a:lnTo>
                  <a:lnTo>
                    <a:pt x="3634" y="14"/>
                  </a:lnTo>
                  <a:lnTo>
                    <a:pt x="3677" y="0"/>
                  </a:lnTo>
                  <a:lnTo>
                    <a:pt x="3719" y="101"/>
                  </a:lnTo>
                  <a:lnTo>
                    <a:pt x="3763" y="297"/>
                  </a:lnTo>
                  <a:lnTo>
                    <a:pt x="3806" y="495"/>
                  </a:lnTo>
                  <a:lnTo>
                    <a:pt x="3849" y="695"/>
                  </a:lnTo>
                  <a:lnTo>
                    <a:pt x="3892" y="896"/>
                  </a:lnTo>
                  <a:lnTo>
                    <a:pt x="3935" y="1097"/>
                  </a:lnTo>
                  <a:lnTo>
                    <a:pt x="3977" y="1249"/>
                  </a:lnTo>
                  <a:lnTo>
                    <a:pt x="4020" y="1249"/>
                  </a:lnTo>
                  <a:lnTo>
                    <a:pt x="4062" y="1249"/>
                  </a:lnTo>
                  <a:lnTo>
                    <a:pt x="4105" y="1249"/>
                  </a:lnTo>
                  <a:lnTo>
                    <a:pt x="4147" y="1249"/>
                  </a:lnTo>
                  <a:lnTo>
                    <a:pt x="4189" y="1249"/>
                  </a:lnTo>
                  <a:lnTo>
                    <a:pt x="4231" y="1249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7" name="Freeform 48"/>
            <p:cNvSpPr>
              <a:spLocks/>
            </p:cNvSpPr>
            <p:nvPr/>
          </p:nvSpPr>
          <p:spPr bwMode="auto">
            <a:xfrm>
              <a:off x="1073" y="2436"/>
              <a:ext cx="4231" cy="1385"/>
            </a:xfrm>
            <a:custGeom>
              <a:avLst/>
              <a:gdLst>
                <a:gd name="T0" fmla="*/ 43 w 4231"/>
                <a:gd name="T1" fmla="*/ 1382 h 1385"/>
                <a:gd name="T2" fmla="*/ 127 w 4231"/>
                <a:gd name="T3" fmla="*/ 1349 h 1385"/>
                <a:gd name="T4" fmla="*/ 211 w 4231"/>
                <a:gd name="T5" fmla="*/ 1326 h 1385"/>
                <a:gd name="T6" fmla="*/ 295 w 4231"/>
                <a:gd name="T7" fmla="*/ 1307 h 1385"/>
                <a:gd name="T8" fmla="*/ 379 w 4231"/>
                <a:gd name="T9" fmla="*/ 1291 h 1385"/>
                <a:gd name="T10" fmla="*/ 464 w 4231"/>
                <a:gd name="T11" fmla="*/ 1276 h 1385"/>
                <a:gd name="T12" fmla="*/ 548 w 4231"/>
                <a:gd name="T13" fmla="*/ 1262 h 1385"/>
                <a:gd name="T14" fmla="*/ 632 w 4231"/>
                <a:gd name="T15" fmla="*/ 1249 h 1385"/>
                <a:gd name="T16" fmla="*/ 717 w 4231"/>
                <a:gd name="T17" fmla="*/ 1237 h 1385"/>
                <a:gd name="T18" fmla="*/ 801 w 4231"/>
                <a:gd name="T19" fmla="*/ 1225 h 1385"/>
                <a:gd name="T20" fmla="*/ 885 w 4231"/>
                <a:gd name="T21" fmla="*/ 1214 h 1385"/>
                <a:gd name="T22" fmla="*/ 969 w 4231"/>
                <a:gd name="T23" fmla="*/ 1204 h 1385"/>
                <a:gd name="T24" fmla="*/ 1054 w 4231"/>
                <a:gd name="T25" fmla="*/ 1194 h 1385"/>
                <a:gd name="T26" fmla="*/ 1139 w 4231"/>
                <a:gd name="T27" fmla="*/ 1185 h 1385"/>
                <a:gd name="T28" fmla="*/ 1222 w 4231"/>
                <a:gd name="T29" fmla="*/ 1176 h 1385"/>
                <a:gd name="T30" fmla="*/ 1307 w 4231"/>
                <a:gd name="T31" fmla="*/ 1167 h 1385"/>
                <a:gd name="T32" fmla="*/ 1392 w 4231"/>
                <a:gd name="T33" fmla="*/ 1158 h 1385"/>
                <a:gd name="T34" fmla="*/ 1476 w 4231"/>
                <a:gd name="T35" fmla="*/ 1149 h 1385"/>
                <a:gd name="T36" fmla="*/ 1560 w 4231"/>
                <a:gd name="T37" fmla="*/ 1141 h 1385"/>
                <a:gd name="T38" fmla="*/ 1645 w 4231"/>
                <a:gd name="T39" fmla="*/ 1133 h 1385"/>
                <a:gd name="T40" fmla="*/ 1730 w 4231"/>
                <a:gd name="T41" fmla="*/ 1125 h 1385"/>
                <a:gd name="T42" fmla="*/ 1814 w 4231"/>
                <a:gd name="T43" fmla="*/ 1117 h 1385"/>
                <a:gd name="T44" fmla="*/ 1898 w 4231"/>
                <a:gd name="T45" fmla="*/ 1110 h 1385"/>
                <a:gd name="T46" fmla="*/ 1983 w 4231"/>
                <a:gd name="T47" fmla="*/ 1103 h 1385"/>
                <a:gd name="T48" fmla="*/ 2067 w 4231"/>
                <a:gd name="T49" fmla="*/ 1095 h 1385"/>
                <a:gd name="T50" fmla="*/ 2152 w 4231"/>
                <a:gd name="T51" fmla="*/ 1088 h 1385"/>
                <a:gd name="T52" fmla="*/ 2237 w 4231"/>
                <a:gd name="T53" fmla="*/ 1081 h 1385"/>
                <a:gd name="T54" fmla="*/ 2321 w 4231"/>
                <a:gd name="T55" fmla="*/ 1074 h 1385"/>
                <a:gd name="T56" fmla="*/ 2406 w 4231"/>
                <a:gd name="T57" fmla="*/ 1067 h 1385"/>
                <a:gd name="T58" fmla="*/ 2491 w 4231"/>
                <a:gd name="T59" fmla="*/ 1061 h 1385"/>
                <a:gd name="T60" fmla="*/ 2575 w 4231"/>
                <a:gd name="T61" fmla="*/ 1054 h 1385"/>
                <a:gd name="T62" fmla="*/ 2660 w 4231"/>
                <a:gd name="T63" fmla="*/ 1047 h 1385"/>
                <a:gd name="T64" fmla="*/ 2745 w 4231"/>
                <a:gd name="T65" fmla="*/ 1040 h 1385"/>
                <a:gd name="T66" fmla="*/ 2829 w 4231"/>
                <a:gd name="T67" fmla="*/ 1034 h 1385"/>
                <a:gd name="T68" fmla="*/ 2914 w 4231"/>
                <a:gd name="T69" fmla="*/ 1028 h 1385"/>
                <a:gd name="T70" fmla="*/ 2999 w 4231"/>
                <a:gd name="T71" fmla="*/ 1022 h 1385"/>
                <a:gd name="T72" fmla="*/ 3083 w 4231"/>
                <a:gd name="T73" fmla="*/ 1015 h 1385"/>
                <a:gd name="T74" fmla="*/ 3168 w 4231"/>
                <a:gd name="T75" fmla="*/ 1009 h 1385"/>
                <a:gd name="T76" fmla="*/ 3253 w 4231"/>
                <a:gd name="T77" fmla="*/ 1003 h 1385"/>
                <a:gd name="T78" fmla="*/ 3337 w 4231"/>
                <a:gd name="T79" fmla="*/ 997 h 1385"/>
                <a:gd name="T80" fmla="*/ 3422 w 4231"/>
                <a:gd name="T81" fmla="*/ 991 h 1385"/>
                <a:gd name="T82" fmla="*/ 3507 w 4231"/>
                <a:gd name="T83" fmla="*/ 985 h 1385"/>
                <a:gd name="T84" fmla="*/ 3591 w 4231"/>
                <a:gd name="T85" fmla="*/ 979 h 1385"/>
                <a:gd name="T86" fmla="*/ 3677 w 4231"/>
                <a:gd name="T87" fmla="*/ 974 h 1385"/>
                <a:gd name="T88" fmla="*/ 3763 w 4231"/>
                <a:gd name="T89" fmla="*/ 644 h 1385"/>
                <a:gd name="T90" fmla="*/ 3849 w 4231"/>
                <a:gd name="T91" fmla="*/ 307 h 1385"/>
                <a:gd name="T92" fmla="*/ 3935 w 4231"/>
                <a:gd name="T93" fmla="*/ 72 h 1385"/>
                <a:gd name="T94" fmla="*/ 4020 w 4231"/>
                <a:gd name="T95" fmla="*/ 0 h 1385"/>
                <a:gd name="T96" fmla="*/ 4105 w 4231"/>
                <a:gd name="T97" fmla="*/ 0 h 1385"/>
                <a:gd name="T98" fmla="*/ 4189 w 4231"/>
                <a:gd name="T99" fmla="*/ 0 h 1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31" h="1385">
                  <a:moveTo>
                    <a:pt x="0" y="1385"/>
                  </a:moveTo>
                  <a:lnTo>
                    <a:pt x="43" y="1382"/>
                  </a:lnTo>
                  <a:lnTo>
                    <a:pt x="85" y="1364"/>
                  </a:lnTo>
                  <a:lnTo>
                    <a:pt x="127" y="1349"/>
                  </a:lnTo>
                  <a:lnTo>
                    <a:pt x="169" y="1337"/>
                  </a:lnTo>
                  <a:lnTo>
                    <a:pt x="211" y="1326"/>
                  </a:lnTo>
                  <a:lnTo>
                    <a:pt x="253" y="1316"/>
                  </a:lnTo>
                  <a:lnTo>
                    <a:pt x="295" y="1307"/>
                  </a:lnTo>
                  <a:lnTo>
                    <a:pt x="337" y="1298"/>
                  </a:lnTo>
                  <a:lnTo>
                    <a:pt x="379" y="1291"/>
                  </a:lnTo>
                  <a:lnTo>
                    <a:pt x="422" y="1283"/>
                  </a:lnTo>
                  <a:lnTo>
                    <a:pt x="464" y="1276"/>
                  </a:lnTo>
                  <a:lnTo>
                    <a:pt x="506" y="1269"/>
                  </a:lnTo>
                  <a:lnTo>
                    <a:pt x="548" y="1262"/>
                  </a:lnTo>
                  <a:lnTo>
                    <a:pt x="590" y="1256"/>
                  </a:lnTo>
                  <a:lnTo>
                    <a:pt x="632" y="1249"/>
                  </a:lnTo>
                  <a:lnTo>
                    <a:pt x="674" y="1243"/>
                  </a:lnTo>
                  <a:lnTo>
                    <a:pt x="717" y="1237"/>
                  </a:lnTo>
                  <a:lnTo>
                    <a:pt x="759" y="1232"/>
                  </a:lnTo>
                  <a:lnTo>
                    <a:pt x="801" y="1225"/>
                  </a:lnTo>
                  <a:lnTo>
                    <a:pt x="843" y="1220"/>
                  </a:lnTo>
                  <a:lnTo>
                    <a:pt x="885" y="1214"/>
                  </a:lnTo>
                  <a:lnTo>
                    <a:pt x="927" y="1210"/>
                  </a:lnTo>
                  <a:lnTo>
                    <a:pt x="969" y="1204"/>
                  </a:lnTo>
                  <a:lnTo>
                    <a:pt x="1012" y="1200"/>
                  </a:lnTo>
                  <a:lnTo>
                    <a:pt x="1054" y="1194"/>
                  </a:lnTo>
                  <a:lnTo>
                    <a:pt x="1096" y="1190"/>
                  </a:lnTo>
                  <a:lnTo>
                    <a:pt x="1139" y="1185"/>
                  </a:lnTo>
                  <a:lnTo>
                    <a:pt x="1181" y="1180"/>
                  </a:lnTo>
                  <a:lnTo>
                    <a:pt x="1222" y="1176"/>
                  </a:lnTo>
                  <a:lnTo>
                    <a:pt x="1265" y="1171"/>
                  </a:lnTo>
                  <a:lnTo>
                    <a:pt x="1307" y="1167"/>
                  </a:lnTo>
                  <a:lnTo>
                    <a:pt x="1349" y="1162"/>
                  </a:lnTo>
                  <a:lnTo>
                    <a:pt x="1392" y="1158"/>
                  </a:lnTo>
                  <a:lnTo>
                    <a:pt x="1434" y="1154"/>
                  </a:lnTo>
                  <a:lnTo>
                    <a:pt x="1476" y="1149"/>
                  </a:lnTo>
                  <a:lnTo>
                    <a:pt x="1518" y="1145"/>
                  </a:lnTo>
                  <a:lnTo>
                    <a:pt x="1560" y="1141"/>
                  </a:lnTo>
                  <a:lnTo>
                    <a:pt x="1603" y="1138"/>
                  </a:lnTo>
                  <a:lnTo>
                    <a:pt x="1645" y="1133"/>
                  </a:lnTo>
                  <a:lnTo>
                    <a:pt x="1687" y="1129"/>
                  </a:lnTo>
                  <a:lnTo>
                    <a:pt x="1730" y="1125"/>
                  </a:lnTo>
                  <a:lnTo>
                    <a:pt x="1772" y="1121"/>
                  </a:lnTo>
                  <a:lnTo>
                    <a:pt x="1814" y="1117"/>
                  </a:lnTo>
                  <a:lnTo>
                    <a:pt x="1856" y="1113"/>
                  </a:lnTo>
                  <a:lnTo>
                    <a:pt x="1898" y="1110"/>
                  </a:lnTo>
                  <a:lnTo>
                    <a:pt x="1941" y="1106"/>
                  </a:lnTo>
                  <a:lnTo>
                    <a:pt x="1983" y="1103"/>
                  </a:lnTo>
                  <a:lnTo>
                    <a:pt x="2026" y="1099"/>
                  </a:lnTo>
                  <a:lnTo>
                    <a:pt x="2067" y="1095"/>
                  </a:lnTo>
                  <a:lnTo>
                    <a:pt x="2109" y="1092"/>
                  </a:lnTo>
                  <a:lnTo>
                    <a:pt x="2152" y="1088"/>
                  </a:lnTo>
                  <a:lnTo>
                    <a:pt x="2194" y="1085"/>
                  </a:lnTo>
                  <a:lnTo>
                    <a:pt x="2237" y="1081"/>
                  </a:lnTo>
                  <a:lnTo>
                    <a:pt x="2279" y="1078"/>
                  </a:lnTo>
                  <a:lnTo>
                    <a:pt x="2321" y="1074"/>
                  </a:lnTo>
                  <a:lnTo>
                    <a:pt x="2363" y="1071"/>
                  </a:lnTo>
                  <a:lnTo>
                    <a:pt x="2406" y="1067"/>
                  </a:lnTo>
                  <a:lnTo>
                    <a:pt x="2448" y="1064"/>
                  </a:lnTo>
                  <a:lnTo>
                    <a:pt x="2491" y="1061"/>
                  </a:lnTo>
                  <a:lnTo>
                    <a:pt x="2533" y="1057"/>
                  </a:lnTo>
                  <a:lnTo>
                    <a:pt x="2575" y="1054"/>
                  </a:lnTo>
                  <a:lnTo>
                    <a:pt x="2617" y="1050"/>
                  </a:lnTo>
                  <a:lnTo>
                    <a:pt x="2660" y="1047"/>
                  </a:lnTo>
                  <a:lnTo>
                    <a:pt x="2702" y="1043"/>
                  </a:lnTo>
                  <a:lnTo>
                    <a:pt x="2745" y="1040"/>
                  </a:lnTo>
                  <a:lnTo>
                    <a:pt x="2787" y="1037"/>
                  </a:lnTo>
                  <a:lnTo>
                    <a:pt x="2829" y="1034"/>
                  </a:lnTo>
                  <a:lnTo>
                    <a:pt x="2871" y="1031"/>
                  </a:lnTo>
                  <a:lnTo>
                    <a:pt x="2914" y="1028"/>
                  </a:lnTo>
                  <a:lnTo>
                    <a:pt x="2956" y="1025"/>
                  </a:lnTo>
                  <a:lnTo>
                    <a:pt x="2999" y="1022"/>
                  </a:lnTo>
                  <a:lnTo>
                    <a:pt x="3041" y="1019"/>
                  </a:lnTo>
                  <a:lnTo>
                    <a:pt x="3083" y="1015"/>
                  </a:lnTo>
                  <a:lnTo>
                    <a:pt x="3125" y="1012"/>
                  </a:lnTo>
                  <a:lnTo>
                    <a:pt x="3168" y="1009"/>
                  </a:lnTo>
                  <a:lnTo>
                    <a:pt x="3210" y="1006"/>
                  </a:lnTo>
                  <a:lnTo>
                    <a:pt x="3253" y="1003"/>
                  </a:lnTo>
                  <a:lnTo>
                    <a:pt x="3295" y="1000"/>
                  </a:lnTo>
                  <a:lnTo>
                    <a:pt x="3337" y="997"/>
                  </a:lnTo>
                  <a:lnTo>
                    <a:pt x="3380" y="994"/>
                  </a:lnTo>
                  <a:lnTo>
                    <a:pt x="3422" y="991"/>
                  </a:lnTo>
                  <a:lnTo>
                    <a:pt x="3465" y="988"/>
                  </a:lnTo>
                  <a:lnTo>
                    <a:pt x="3507" y="985"/>
                  </a:lnTo>
                  <a:lnTo>
                    <a:pt x="3549" y="982"/>
                  </a:lnTo>
                  <a:lnTo>
                    <a:pt x="3591" y="979"/>
                  </a:lnTo>
                  <a:lnTo>
                    <a:pt x="3634" y="977"/>
                  </a:lnTo>
                  <a:lnTo>
                    <a:pt x="3677" y="974"/>
                  </a:lnTo>
                  <a:lnTo>
                    <a:pt x="3719" y="867"/>
                  </a:lnTo>
                  <a:lnTo>
                    <a:pt x="3763" y="644"/>
                  </a:lnTo>
                  <a:lnTo>
                    <a:pt x="3806" y="458"/>
                  </a:lnTo>
                  <a:lnTo>
                    <a:pt x="3849" y="307"/>
                  </a:lnTo>
                  <a:lnTo>
                    <a:pt x="3892" y="181"/>
                  </a:lnTo>
                  <a:lnTo>
                    <a:pt x="3935" y="72"/>
                  </a:lnTo>
                  <a:lnTo>
                    <a:pt x="3977" y="0"/>
                  </a:lnTo>
                  <a:lnTo>
                    <a:pt x="4020" y="0"/>
                  </a:lnTo>
                  <a:lnTo>
                    <a:pt x="4062" y="0"/>
                  </a:lnTo>
                  <a:lnTo>
                    <a:pt x="4105" y="0"/>
                  </a:lnTo>
                  <a:lnTo>
                    <a:pt x="4147" y="0"/>
                  </a:lnTo>
                  <a:lnTo>
                    <a:pt x="4189" y="0"/>
                  </a:lnTo>
                  <a:lnTo>
                    <a:pt x="4231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8" name="Freeform 49"/>
            <p:cNvSpPr>
              <a:spLocks/>
            </p:cNvSpPr>
            <p:nvPr/>
          </p:nvSpPr>
          <p:spPr bwMode="auto">
            <a:xfrm>
              <a:off x="1073" y="764"/>
              <a:ext cx="4231" cy="3057"/>
            </a:xfrm>
            <a:custGeom>
              <a:avLst/>
              <a:gdLst>
                <a:gd name="T0" fmla="*/ 43 w 4231"/>
                <a:gd name="T1" fmla="*/ 3054 h 3057"/>
                <a:gd name="T2" fmla="*/ 127 w 4231"/>
                <a:gd name="T3" fmla="*/ 3012 h 3057"/>
                <a:gd name="T4" fmla="*/ 211 w 4231"/>
                <a:gd name="T5" fmla="*/ 2960 h 3057"/>
                <a:gd name="T6" fmla="*/ 295 w 4231"/>
                <a:gd name="T7" fmla="*/ 2905 h 3057"/>
                <a:gd name="T8" fmla="*/ 379 w 4231"/>
                <a:gd name="T9" fmla="*/ 2848 h 3057"/>
                <a:gd name="T10" fmla="*/ 464 w 4231"/>
                <a:gd name="T11" fmla="*/ 2788 h 3057"/>
                <a:gd name="T12" fmla="*/ 548 w 4231"/>
                <a:gd name="T13" fmla="*/ 2727 h 3057"/>
                <a:gd name="T14" fmla="*/ 632 w 4231"/>
                <a:gd name="T15" fmla="*/ 2666 h 3057"/>
                <a:gd name="T16" fmla="*/ 717 w 4231"/>
                <a:gd name="T17" fmla="*/ 2603 h 3057"/>
                <a:gd name="T18" fmla="*/ 801 w 4231"/>
                <a:gd name="T19" fmla="*/ 2540 h 3057"/>
                <a:gd name="T20" fmla="*/ 885 w 4231"/>
                <a:gd name="T21" fmla="*/ 2476 h 3057"/>
                <a:gd name="T22" fmla="*/ 969 w 4231"/>
                <a:gd name="T23" fmla="*/ 2412 h 3057"/>
                <a:gd name="T24" fmla="*/ 1054 w 4231"/>
                <a:gd name="T25" fmla="*/ 2347 h 3057"/>
                <a:gd name="T26" fmla="*/ 1139 w 4231"/>
                <a:gd name="T27" fmla="*/ 2283 h 3057"/>
                <a:gd name="T28" fmla="*/ 1222 w 4231"/>
                <a:gd name="T29" fmla="*/ 2217 h 3057"/>
                <a:gd name="T30" fmla="*/ 1307 w 4231"/>
                <a:gd name="T31" fmla="*/ 2151 h 3057"/>
                <a:gd name="T32" fmla="*/ 1392 w 4231"/>
                <a:gd name="T33" fmla="*/ 2085 h 3057"/>
                <a:gd name="T34" fmla="*/ 1476 w 4231"/>
                <a:gd name="T35" fmla="*/ 2019 h 3057"/>
                <a:gd name="T36" fmla="*/ 1560 w 4231"/>
                <a:gd name="T37" fmla="*/ 1953 h 3057"/>
                <a:gd name="T38" fmla="*/ 1645 w 4231"/>
                <a:gd name="T39" fmla="*/ 1886 h 3057"/>
                <a:gd name="T40" fmla="*/ 1730 w 4231"/>
                <a:gd name="T41" fmla="*/ 1820 h 3057"/>
                <a:gd name="T42" fmla="*/ 1814 w 4231"/>
                <a:gd name="T43" fmla="*/ 1753 h 3057"/>
                <a:gd name="T44" fmla="*/ 1898 w 4231"/>
                <a:gd name="T45" fmla="*/ 1686 h 3057"/>
                <a:gd name="T46" fmla="*/ 1983 w 4231"/>
                <a:gd name="T47" fmla="*/ 1619 h 3057"/>
                <a:gd name="T48" fmla="*/ 2067 w 4231"/>
                <a:gd name="T49" fmla="*/ 1551 h 3057"/>
                <a:gd name="T50" fmla="*/ 2152 w 4231"/>
                <a:gd name="T51" fmla="*/ 1483 h 3057"/>
                <a:gd name="T52" fmla="*/ 2237 w 4231"/>
                <a:gd name="T53" fmla="*/ 1416 h 3057"/>
                <a:gd name="T54" fmla="*/ 2321 w 4231"/>
                <a:gd name="T55" fmla="*/ 1348 h 3057"/>
                <a:gd name="T56" fmla="*/ 2406 w 4231"/>
                <a:gd name="T57" fmla="*/ 1281 h 3057"/>
                <a:gd name="T58" fmla="*/ 2491 w 4231"/>
                <a:gd name="T59" fmla="*/ 1212 h 3057"/>
                <a:gd name="T60" fmla="*/ 2575 w 4231"/>
                <a:gd name="T61" fmla="*/ 1145 h 3057"/>
                <a:gd name="T62" fmla="*/ 2660 w 4231"/>
                <a:gd name="T63" fmla="*/ 1076 h 3057"/>
                <a:gd name="T64" fmla="*/ 2745 w 4231"/>
                <a:gd name="T65" fmla="*/ 1008 h 3057"/>
                <a:gd name="T66" fmla="*/ 2829 w 4231"/>
                <a:gd name="T67" fmla="*/ 939 h 3057"/>
                <a:gd name="T68" fmla="*/ 2914 w 4231"/>
                <a:gd name="T69" fmla="*/ 871 h 3057"/>
                <a:gd name="T70" fmla="*/ 2999 w 4231"/>
                <a:gd name="T71" fmla="*/ 803 h 3057"/>
                <a:gd name="T72" fmla="*/ 3083 w 4231"/>
                <a:gd name="T73" fmla="*/ 734 h 3057"/>
                <a:gd name="T74" fmla="*/ 3168 w 4231"/>
                <a:gd name="T75" fmla="*/ 665 h 3057"/>
                <a:gd name="T76" fmla="*/ 3253 w 4231"/>
                <a:gd name="T77" fmla="*/ 597 h 3057"/>
                <a:gd name="T78" fmla="*/ 3337 w 4231"/>
                <a:gd name="T79" fmla="*/ 527 h 3057"/>
                <a:gd name="T80" fmla="*/ 3422 w 4231"/>
                <a:gd name="T81" fmla="*/ 459 h 3057"/>
                <a:gd name="T82" fmla="*/ 3507 w 4231"/>
                <a:gd name="T83" fmla="*/ 390 h 3057"/>
                <a:gd name="T84" fmla="*/ 3591 w 4231"/>
                <a:gd name="T85" fmla="*/ 321 h 3057"/>
                <a:gd name="T86" fmla="*/ 3677 w 4231"/>
                <a:gd name="T87" fmla="*/ 251 h 3057"/>
                <a:gd name="T88" fmla="*/ 3763 w 4231"/>
                <a:gd name="T89" fmla="*/ 66 h 3057"/>
                <a:gd name="T90" fmla="*/ 3849 w 4231"/>
                <a:gd name="T91" fmla="*/ 10 h 3057"/>
                <a:gd name="T92" fmla="*/ 3935 w 4231"/>
                <a:gd name="T93" fmla="*/ 0 h 3057"/>
                <a:gd name="T94" fmla="*/ 4020 w 4231"/>
                <a:gd name="T95" fmla="*/ 0 h 3057"/>
                <a:gd name="T96" fmla="*/ 4105 w 4231"/>
                <a:gd name="T97" fmla="*/ 0 h 3057"/>
                <a:gd name="T98" fmla="*/ 4189 w 4231"/>
                <a:gd name="T99" fmla="*/ 0 h 3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31" h="3057">
                  <a:moveTo>
                    <a:pt x="0" y="3057"/>
                  </a:moveTo>
                  <a:lnTo>
                    <a:pt x="43" y="3054"/>
                  </a:lnTo>
                  <a:lnTo>
                    <a:pt x="85" y="3035"/>
                  </a:lnTo>
                  <a:lnTo>
                    <a:pt x="127" y="3012"/>
                  </a:lnTo>
                  <a:lnTo>
                    <a:pt x="169" y="2987"/>
                  </a:lnTo>
                  <a:lnTo>
                    <a:pt x="211" y="2960"/>
                  </a:lnTo>
                  <a:lnTo>
                    <a:pt x="253" y="2933"/>
                  </a:lnTo>
                  <a:lnTo>
                    <a:pt x="295" y="2905"/>
                  </a:lnTo>
                  <a:lnTo>
                    <a:pt x="337" y="2876"/>
                  </a:lnTo>
                  <a:lnTo>
                    <a:pt x="379" y="2848"/>
                  </a:lnTo>
                  <a:lnTo>
                    <a:pt x="422" y="2818"/>
                  </a:lnTo>
                  <a:lnTo>
                    <a:pt x="464" y="2788"/>
                  </a:lnTo>
                  <a:lnTo>
                    <a:pt x="506" y="2757"/>
                  </a:lnTo>
                  <a:lnTo>
                    <a:pt x="548" y="2727"/>
                  </a:lnTo>
                  <a:lnTo>
                    <a:pt x="590" y="2696"/>
                  </a:lnTo>
                  <a:lnTo>
                    <a:pt x="632" y="2666"/>
                  </a:lnTo>
                  <a:lnTo>
                    <a:pt x="674" y="2634"/>
                  </a:lnTo>
                  <a:lnTo>
                    <a:pt x="717" y="2603"/>
                  </a:lnTo>
                  <a:lnTo>
                    <a:pt x="759" y="2572"/>
                  </a:lnTo>
                  <a:lnTo>
                    <a:pt x="801" y="2540"/>
                  </a:lnTo>
                  <a:lnTo>
                    <a:pt x="843" y="2508"/>
                  </a:lnTo>
                  <a:lnTo>
                    <a:pt x="885" y="2476"/>
                  </a:lnTo>
                  <a:lnTo>
                    <a:pt x="927" y="2444"/>
                  </a:lnTo>
                  <a:lnTo>
                    <a:pt x="969" y="2412"/>
                  </a:lnTo>
                  <a:lnTo>
                    <a:pt x="1012" y="2380"/>
                  </a:lnTo>
                  <a:lnTo>
                    <a:pt x="1054" y="2347"/>
                  </a:lnTo>
                  <a:lnTo>
                    <a:pt x="1096" y="2314"/>
                  </a:lnTo>
                  <a:lnTo>
                    <a:pt x="1139" y="2283"/>
                  </a:lnTo>
                  <a:lnTo>
                    <a:pt x="1181" y="2250"/>
                  </a:lnTo>
                  <a:lnTo>
                    <a:pt x="1222" y="2217"/>
                  </a:lnTo>
                  <a:lnTo>
                    <a:pt x="1265" y="2184"/>
                  </a:lnTo>
                  <a:lnTo>
                    <a:pt x="1307" y="2151"/>
                  </a:lnTo>
                  <a:lnTo>
                    <a:pt x="1349" y="2119"/>
                  </a:lnTo>
                  <a:lnTo>
                    <a:pt x="1392" y="2085"/>
                  </a:lnTo>
                  <a:lnTo>
                    <a:pt x="1434" y="2052"/>
                  </a:lnTo>
                  <a:lnTo>
                    <a:pt x="1476" y="2019"/>
                  </a:lnTo>
                  <a:lnTo>
                    <a:pt x="1518" y="1986"/>
                  </a:lnTo>
                  <a:lnTo>
                    <a:pt x="1560" y="1953"/>
                  </a:lnTo>
                  <a:lnTo>
                    <a:pt x="1603" y="1920"/>
                  </a:lnTo>
                  <a:lnTo>
                    <a:pt x="1645" y="1886"/>
                  </a:lnTo>
                  <a:lnTo>
                    <a:pt x="1687" y="1853"/>
                  </a:lnTo>
                  <a:lnTo>
                    <a:pt x="1730" y="1820"/>
                  </a:lnTo>
                  <a:lnTo>
                    <a:pt x="1772" y="1787"/>
                  </a:lnTo>
                  <a:lnTo>
                    <a:pt x="1814" y="1753"/>
                  </a:lnTo>
                  <a:lnTo>
                    <a:pt x="1856" y="1719"/>
                  </a:lnTo>
                  <a:lnTo>
                    <a:pt x="1898" y="1686"/>
                  </a:lnTo>
                  <a:lnTo>
                    <a:pt x="1941" y="1652"/>
                  </a:lnTo>
                  <a:lnTo>
                    <a:pt x="1983" y="1619"/>
                  </a:lnTo>
                  <a:lnTo>
                    <a:pt x="2026" y="1585"/>
                  </a:lnTo>
                  <a:lnTo>
                    <a:pt x="2067" y="1551"/>
                  </a:lnTo>
                  <a:lnTo>
                    <a:pt x="2109" y="1518"/>
                  </a:lnTo>
                  <a:lnTo>
                    <a:pt x="2152" y="1483"/>
                  </a:lnTo>
                  <a:lnTo>
                    <a:pt x="2194" y="1450"/>
                  </a:lnTo>
                  <a:lnTo>
                    <a:pt x="2237" y="1416"/>
                  </a:lnTo>
                  <a:lnTo>
                    <a:pt x="2279" y="1382"/>
                  </a:lnTo>
                  <a:lnTo>
                    <a:pt x="2321" y="1348"/>
                  </a:lnTo>
                  <a:lnTo>
                    <a:pt x="2363" y="1314"/>
                  </a:lnTo>
                  <a:lnTo>
                    <a:pt x="2406" y="1281"/>
                  </a:lnTo>
                  <a:lnTo>
                    <a:pt x="2448" y="1246"/>
                  </a:lnTo>
                  <a:lnTo>
                    <a:pt x="2491" y="1212"/>
                  </a:lnTo>
                  <a:lnTo>
                    <a:pt x="2533" y="1179"/>
                  </a:lnTo>
                  <a:lnTo>
                    <a:pt x="2575" y="1145"/>
                  </a:lnTo>
                  <a:lnTo>
                    <a:pt x="2617" y="1110"/>
                  </a:lnTo>
                  <a:lnTo>
                    <a:pt x="2660" y="1076"/>
                  </a:lnTo>
                  <a:lnTo>
                    <a:pt x="2702" y="1042"/>
                  </a:lnTo>
                  <a:lnTo>
                    <a:pt x="2745" y="1008"/>
                  </a:lnTo>
                  <a:lnTo>
                    <a:pt x="2787" y="974"/>
                  </a:lnTo>
                  <a:lnTo>
                    <a:pt x="2829" y="939"/>
                  </a:lnTo>
                  <a:lnTo>
                    <a:pt x="2871" y="905"/>
                  </a:lnTo>
                  <a:lnTo>
                    <a:pt x="2914" y="871"/>
                  </a:lnTo>
                  <a:lnTo>
                    <a:pt x="2956" y="837"/>
                  </a:lnTo>
                  <a:lnTo>
                    <a:pt x="2999" y="803"/>
                  </a:lnTo>
                  <a:lnTo>
                    <a:pt x="3041" y="768"/>
                  </a:lnTo>
                  <a:lnTo>
                    <a:pt x="3083" y="734"/>
                  </a:lnTo>
                  <a:lnTo>
                    <a:pt x="3125" y="700"/>
                  </a:lnTo>
                  <a:lnTo>
                    <a:pt x="3168" y="665"/>
                  </a:lnTo>
                  <a:lnTo>
                    <a:pt x="3210" y="631"/>
                  </a:lnTo>
                  <a:lnTo>
                    <a:pt x="3253" y="597"/>
                  </a:lnTo>
                  <a:lnTo>
                    <a:pt x="3295" y="562"/>
                  </a:lnTo>
                  <a:lnTo>
                    <a:pt x="3337" y="527"/>
                  </a:lnTo>
                  <a:lnTo>
                    <a:pt x="3380" y="493"/>
                  </a:lnTo>
                  <a:lnTo>
                    <a:pt x="3422" y="459"/>
                  </a:lnTo>
                  <a:lnTo>
                    <a:pt x="3465" y="424"/>
                  </a:lnTo>
                  <a:lnTo>
                    <a:pt x="3507" y="390"/>
                  </a:lnTo>
                  <a:lnTo>
                    <a:pt x="3549" y="356"/>
                  </a:lnTo>
                  <a:lnTo>
                    <a:pt x="3591" y="321"/>
                  </a:lnTo>
                  <a:lnTo>
                    <a:pt x="3634" y="286"/>
                  </a:lnTo>
                  <a:lnTo>
                    <a:pt x="3677" y="251"/>
                  </a:lnTo>
                  <a:lnTo>
                    <a:pt x="3719" y="161"/>
                  </a:lnTo>
                  <a:lnTo>
                    <a:pt x="3763" y="66"/>
                  </a:lnTo>
                  <a:lnTo>
                    <a:pt x="3806" y="27"/>
                  </a:lnTo>
                  <a:lnTo>
                    <a:pt x="3849" y="10"/>
                  </a:lnTo>
                  <a:lnTo>
                    <a:pt x="3892" y="2"/>
                  </a:lnTo>
                  <a:lnTo>
                    <a:pt x="3935" y="0"/>
                  </a:lnTo>
                  <a:lnTo>
                    <a:pt x="3977" y="0"/>
                  </a:lnTo>
                  <a:lnTo>
                    <a:pt x="4020" y="0"/>
                  </a:lnTo>
                  <a:lnTo>
                    <a:pt x="4062" y="0"/>
                  </a:lnTo>
                  <a:lnTo>
                    <a:pt x="4105" y="0"/>
                  </a:lnTo>
                  <a:lnTo>
                    <a:pt x="4147" y="0"/>
                  </a:lnTo>
                  <a:lnTo>
                    <a:pt x="4189" y="0"/>
                  </a:lnTo>
                  <a:lnTo>
                    <a:pt x="4231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9" name="Freeform 50"/>
            <p:cNvSpPr>
              <a:spLocks/>
            </p:cNvSpPr>
            <p:nvPr/>
          </p:nvSpPr>
          <p:spPr bwMode="auto">
            <a:xfrm>
              <a:off x="1073" y="3412"/>
              <a:ext cx="4231" cy="409"/>
            </a:xfrm>
            <a:custGeom>
              <a:avLst/>
              <a:gdLst>
                <a:gd name="T0" fmla="*/ 43 w 4231"/>
                <a:gd name="T1" fmla="*/ 409 h 409"/>
                <a:gd name="T2" fmla="*/ 127 w 4231"/>
                <a:gd name="T3" fmla="*/ 409 h 409"/>
                <a:gd name="T4" fmla="*/ 211 w 4231"/>
                <a:gd name="T5" fmla="*/ 409 h 409"/>
                <a:gd name="T6" fmla="*/ 295 w 4231"/>
                <a:gd name="T7" fmla="*/ 409 h 409"/>
                <a:gd name="T8" fmla="*/ 379 w 4231"/>
                <a:gd name="T9" fmla="*/ 409 h 409"/>
                <a:gd name="T10" fmla="*/ 464 w 4231"/>
                <a:gd name="T11" fmla="*/ 409 h 409"/>
                <a:gd name="T12" fmla="*/ 548 w 4231"/>
                <a:gd name="T13" fmla="*/ 409 h 409"/>
                <a:gd name="T14" fmla="*/ 632 w 4231"/>
                <a:gd name="T15" fmla="*/ 409 h 409"/>
                <a:gd name="T16" fmla="*/ 717 w 4231"/>
                <a:gd name="T17" fmla="*/ 409 h 409"/>
                <a:gd name="T18" fmla="*/ 801 w 4231"/>
                <a:gd name="T19" fmla="*/ 409 h 409"/>
                <a:gd name="T20" fmla="*/ 885 w 4231"/>
                <a:gd name="T21" fmla="*/ 409 h 409"/>
                <a:gd name="T22" fmla="*/ 969 w 4231"/>
                <a:gd name="T23" fmla="*/ 409 h 409"/>
                <a:gd name="T24" fmla="*/ 1054 w 4231"/>
                <a:gd name="T25" fmla="*/ 409 h 409"/>
                <a:gd name="T26" fmla="*/ 1139 w 4231"/>
                <a:gd name="T27" fmla="*/ 409 h 409"/>
                <a:gd name="T28" fmla="*/ 1222 w 4231"/>
                <a:gd name="T29" fmla="*/ 409 h 409"/>
                <a:gd name="T30" fmla="*/ 1307 w 4231"/>
                <a:gd name="T31" fmla="*/ 409 h 409"/>
                <a:gd name="T32" fmla="*/ 1392 w 4231"/>
                <a:gd name="T33" fmla="*/ 409 h 409"/>
                <a:gd name="T34" fmla="*/ 1476 w 4231"/>
                <a:gd name="T35" fmla="*/ 409 h 409"/>
                <a:gd name="T36" fmla="*/ 1560 w 4231"/>
                <a:gd name="T37" fmla="*/ 409 h 409"/>
                <a:gd name="T38" fmla="*/ 1645 w 4231"/>
                <a:gd name="T39" fmla="*/ 409 h 409"/>
                <a:gd name="T40" fmla="*/ 1730 w 4231"/>
                <a:gd name="T41" fmla="*/ 409 h 409"/>
                <a:gd name="T42" fmla="*/ 1814 w 4231"/>
                <a:gd name="T43" fmla="*/ 409 h 409"/>
                <a:gd name="T44" fmla="*/ 1898 w 4231"/>
                <a:gd name="T45" fmla="*/ 409 h 409"/>
                <a:gd name="T46" fmla="*/ 1983 w 4231"/>
                <a:gd name="T47" fmla="*/ 409 h 409"/>
                <a:gd name="T48" fmla="*/ 2067 w 4231"/>
                <a:gd name="T49" fmla="*/ 409 h 409"/>
                <a:gd name="T50" fmla="*/ 2152 w 4231"/>
                <a:gd name="T51" fmla="*/ 409 h 409"/>
                <a:gd name="T52" fmla="*/ 2237 w 4231"/>
                <a:gd name="T53" fmla="*/ 409 h 409"/>
                <a:gd name="T54" fmla="*/ 2321 w 4231"/>
                <a:gd name="T55" fmla="*/ 409 h 409"/>
                <a:gd name="T56" fmla="*/ 2406 w 4231"/>
                <a:gd name="T57" fmla="*/ 409 h 409"/>
                <a:gd name="T58" fmla="*/ 2491 w 4231"/>
                <a:gd name="T59" fmla="*/ 409 h 409"/>
                <a:gd name="T60" fmla="*/ 2575 w 4231"/>
                <a:gd name="T61" fmla="*/ 409 h 409"/>
                <a:gd name="T62" fmla="*/ 2660 w 4231"/>
                <a:gd name="T63" fmla="*/ 409 h 409"/>
                <a:gd name="T64" fmla="*/ 2745 w 4231"/>
                <a:gd name="T65" fmla="*/ 409 h 409"/>
                <a:gd name="T66" fmla="*/ 2829 w 4231"/>
                <a:gd name="T67" fmla="*/ 409 h 409"/>
                <a:gd name="T68" fmla="*/ 2914 w 4231"/>
                <a:gd name="T69" fmla="*/ 409 h 409"/>
                <a:gd name="T70" fmla="*/ 2999 w 4231"/>
                <a:gd name="T71" fmla="*/ 409 h 409"/>
                <a:gd name="T72" fmla="*/ 3083 w 4231"/>
                <a:gd name="T73" fmla="*/ 409 h 409"/>
                <a:gd name="T74" fmla="*/ 3168 w 4231"/>
                <a:gd name="T75" fmla="*/ 409 h 409"/>
                <a:gd name="T76" fmla="*/ 3253 w 4231"/>
                <a:gd name="T77" fmla="*/ 409 h 409"/>
                <a:gd name="T78" fmla="*/ 3337 w 4231"/>
                <a:gd name="T79" fmla="*/ 409 h 409"/>
                <a:gd name="T80" fmla="*/ 3422 w 4231"/>
                <a:gd name="T81" fmla="*/ 409 h 409"/>
                <a:gd name="T82" fmla="*/ 3507 w 4231"/>
                <a:gd name="T83" fmla="*/ 409 h 409"/>
                <a:gd name="T84" fmla="*/ 3591 w 4231"/>
                <a:gd name="T85" fmla="*/ 409 h 409"/>
                <a:gd name="T86" fmla="*/ 3677 w 4231"/>
                <a:gd name="T87" fmla="*/ 409 h 409"/>
                <a:gd name="T88" fmla="*/ 3763 w 4231"/>
                <a:gd name="T89" fmla="*/ 409 h 409"/>
                <a:gd name="T90" fmla="*/ 3849 w 4231"/>
                <a:gd name="T91" fmla="*/ 409 h 409"/>
                <a:gd name="T92" fmla="*/ 3935 w 4231"/>
                <a:gd name="T93" fmla="*/ 409 h 409"/>
                <a:gd name="T94" fmla="*/ 4020 w 4231"/>
                <a:gd name="T95" fmla="*/ 327 h 409"/>
                <a:gd name="T96" fmla="*/ 4105 w 4231"/>
                <a:gd name="T97" fmla="*/ 197 h 409"/>
                <a:gd name="T98" fmla="*/ 4189 w 4231"/>
                <a:gd name="T99" fmla="*/ 65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31" h="409">
                  <a:moveTo>
                    <a:pt x="0" y="409"/>
                  </a:moveTo>
                  <a:lnTo>
                    <a:pt x="43" y="409"/>
                  </a:lnTo>
                  <a:lnTo>
                    <a:pt x="85" y="409"/>
                  </a:lnTo>
                  <a:lnTo>
                    <a:pt x="127" y="409"/>
                  </a:lnTo>
                  <a:lnTo>
                    <a:pt x="169" y="409"/>
                  </a:lnTo>
                  <a:lnTo>
                    <a:pt x="211" y="409"/>
                  </a:lnTo>
                  <a:lnTo>
                    <a:pt x="253" y="409"/>
                  </a:lnTo>
                  <a:lnTo>
                    <a:pt x="295" y="409"/>
                  </a:lnTo>
                  <a:lnTo>
                    <a:pt x="337" y="409"/>
                  </a:lnTo>
                  <a:lnTo>
                    <a:pt x="379" y="409"/>
                  </a:lnTo>
                  <a:lnTo>
                    <a:pt x="422" y="409"/>
                  </a:lnTo>
                  <a:lnTo>
                    <a:pt x="464" y="409"/>
                  </a:lnTo>
                  <a:lnTo>
                    <a:pt x="506" y="409"/>
                  </a:lnTo>
                  <a:lnTo>
                    <a:pt x="548" y="409"/>
                  </a:lnTo>
                  <a:lnTo>
                    <a:pt x="590" y="409"/>
                  </a:lnTo>
                  <a:lnTo>
                    <a:pt x="632" y="409"/>
                  </a:lnTo>
                  <a:lnTo>
                    <a:pt x="674" y="409"/>
                  </a:lnTo>
                  <a:lnTo>
                    <a:pt x="717" y="409"/>
                  </a:lnTo>
                  <a:lnTo>
                    <a:pt x="759" y="409"/>
                  </a:lnTo>
                  <a:lnTo>
                    <a:pt x="801" y="409"/>
                  </a:lnTo>
                  <a:lnTo>
                    <a:pt x="843" y="409"/>
                  </a:lnTo>
                  <a:lnTo>
                    <a:pt x="885" y="409"/>
                  </a:lnTo>
                  <a:lnTo>
                    <a:pt x="927" y="409"/>
                  </a:lnTo>
                  <a:lnTo>
                    <a:pt x="969" y="409"/>
                  </a:lnTo>
                  <a:lnTo>
                    <a:pt x="1012" y="409"/>
                  </a:lnTo>
                  <a:lnTo>
                    <a:pt x="1054" y="409"/>
                  </a:lnTo>
                  <a:lnTo>
                    <a:pt x="1096" y="409"/>
                  </a:lnTo>
                  <a:lnTo>
                    <a:pt x="1139" y="409"/>
                  </a:lnTo>
                  <a:lnTo>
                    <a:pt x="1181" y="409"/>
                  </a:lnTo>
                  <a:lnTo>
                    <a:pt x="1222" y="409"/>
                  </a:lnTo>
                  <a:lnTo>
                    <a:pt x="1265" y="409"/>
                  </a:lnTo>
                  <a:lnTo>
                    <a:pt x="1307" y="409"/>
                  </a:lnTo>
                  <a:lnTo>
                    <a:pt x="1349" y="409"/>
                  </a:lnTo>
                  <a:lnTo>
                    <a:pt x="1392" y="409"/>
                  </a:lnTo>
                  <a:lnTo>
                    <a:pt x="1434" y="409"/>
                  </a:lnTo>
                  <a:lnTo>
                    <a:pt x="1476" y="409"/>
                  </a:lnTo>
                  <a:lnTo>
                    <a:pt x="1518" y="409"/>
                  </a:lnTo>
                  <a:lnTo>
                    <a:pt x="1560" y="409"/>
                  </a:lnTo>
                  <a:lnTo>
                    <a:pt x="1603" y="409"/>
                  </a:lnTo>
                  <a:lnTo>
                    <a:pt x="1645" y="409"/>
                  </a:lnTo>
                  <a:lnTo>
                    <a:pt x="1687" y="409"/>
                  </a:lnTo>
                  <a:lnTo>
                    <a:pt x="1730" y="409"/>
                  </a:lnTo>
                  <a:lnTo>
                    <a:pt x="1772" y="409"/>
                  </a:lnTo>
                  <a:lnTo>
                    <a:pt x="1814" y="409"/>
                  </a:lnTo>
                  <a:lnTo>
                    <a:pt x="1856" y="409"/>
                  </a:lnTo>
                  <a:lnTo>
                    <a:pt x="1898" y="409"/>
                  </a:lnTo>
                  <a:lnTo>
                    <a:pt x="1941" y="409"/>
                  </a:lnTo>
                  <a:lnTo>
                    <a:pt x="1983" y="409"/>
                  </a:lnTo>
                  <a:lnTo>
                    <a:pt x="2026" y="409"/>
                  </a:lnTo>
                  <a:lnTo>
                    <a:pt x="2067" y="409"/>
                  </a:lnTo>
                  <a:lnTo>
                    <a:pt x="2109" y="409"/>
                  </a:lnTo>
                  <a:lnTo>
                    <a:pt x="2152" y="409"/>
                  </a:lnTo>
                  <a:lnTo>
                    <a:pt x="2194" y="409"/>
                  </a:lnTo>
                  <a:lnTo>
                    <a:pt x="2237" y="409"/>
                  </a:lnTo>
                  <a:lnTo>
                    <a:pt x="2279" y="409"/>
                  </a:lnTo>
                  <a:lnTo>
                    <a:pt x="2321" y="409"/>
                  </a:lnTo>
                  <a:lnTo>
                    <a:pt x="2363" y="409"/>
                  </a:lnTo>
                  <a:lnTo>
                    <a:pt x="2406" y="409"/>
                  </a:lnTo>
                  <a:lnTo>
                    <a:pt x="2448" y="409"/>
                  </a:lnTo>
                  <a:lnTo>
                    <a:pt x="2491" y="409"/>
                  </a:lnTo>
                  <a:lnTo>
                    <a:pt x="2533" y="409"/>
                  </a:lnTo>
                  <a:lnTo>
                    <a:pt x="2575" y="409"/>
                  </a:lnTo>
                  <a:lnTo>
                    <a:pt x="2617" y="409"/>
                  </a:lnTo>
                  <a:lnTo>
                    <a:pt x="2660" y="409"/>
                  </a:lnTo>
                  <a:lnTo>
                    <a:pt x="2702" y="409"/>
                  </a:lnTo>
                  <a:lnTo>
                    <a:pt x="2745" y="409"/>
                  </a:lnTo>
                  <a:lnTo>
                    <a:pt x="2787" y="409"/>
                  </a:lnTo>
                  <a:lnTo>
                    <a:pt x="2829" y="409"/>
                  </a:lnTo>
                  <a:lnTo>
                    <a:pt x="2871" y="409"/>
                  </a:lnTo>
                  <a:lnTo>
                    <a:pt x="2914" y="409"/>
                  </a:lnTo>
                  <a:lnTo>
                    <a:pt x="2956" y="409"/>
                  </a:lnTo>
                  <a:lnTo>
                    <a:pt x="2999" y="409"/>
                  </a:lnTo>
                  <a:lnTo>
                    <a:pt x="3041" y="409"/>
                  </a:lnTo>
                  <a:lnTo>
                    <a:pt x="3083" y="409"/>
                  </a:lnTo>
                  <a:lnTo>
                    <a:pt x="3125" y="409"/>
                  </a:lnTo>
                  <a:lnTo>
                    <a:pt x="3168" y="409"/>
                  </a:lnTo>
                  <a:lnTo>
                    <a:pt x="3210" y="409"/>
                  </a:lnTo>
                  <a:lnTo>
                    <a:pt x="3253" y="409"/>
                  </a:lnTo>
                  <a:lnTo>
                    <a:pt x="3295" y="409"/>
                  </a:lnTo>
                  <a:lnTo>
                    <a:pt x="3337" y="409"/>
                  </a:lnTo>
                  <a:lnTo>
                    <a:pt x="3380" y="409"/>
                  </a:lnTo>
                  <a:lnTo>
                    <a:pt x="3422" y="409"/>
                  </a:lnTo>
                  <a:lnTo>
                    <a:pt x="3465" y="409"/>
                  </a:lnTo>
                  <a:lnTo>
                    <a:pt x="3507" y="409"/>
                  </a:lnTo>
                  <a:lnTo>
                    <a:pt x="3549" y="409"/>
                  </a:lnTo>
                  <a:lnTo>
                    <a:pt x="3591" y="409"/>
                  </a:lnTo>
                  <a:lnTo>
                    <a:pt x="3634" y="409"/>
                  </a:lnTo>
                  <a:lnTo>
                    <a:pt x="3677" y="409"/>
                  </a:lnTo>
                  <a:lnTo>
                    <a:pt x="3719" y="409"/>
                  </a:lnTo>
                  <a:lnTo>
                    <a:pt x="3763" y="409"/>
                  </a:lnTo>
                  <a:lnTo>
                    <a:pt x="3806" y="409"/>
                  </a:lnTo>
                  <a:lnTo>
                    <a:pt x="3849" y="409"/>
                  </a:lnTo>
                  <a:lnTo>
                    <a:pt x="3892" y="409"/>
                  </a:lnTo>
                  <a:lnTo>
                    <a:pt x="3935" y="409"/>
                  </a:lnTo>
                  <a:lnTo>
                    <a:pt x="3977" y="392"/>
                  </a:lnTo>
                  <a:lnTo>
                    <a:pt x="4020" y="327"/>
                  </a:lnTo>
                  <a:lnTo>
                    <a:pt x="4062" y="262"/>
                  </a:lnTo>
                  <a:lnTo>
                    <a:pt x="4105" y="197"/>
                  </a:lnTo>
                  <a:lnTo>
                    <a:pt x="4147" y="130"/>
                  </a:lnTo>
                  <a:lnTo>
                    <a:pt x="4189" y="65"/>
                  </a:lnTo>
                  <a:lnTo>
                    <a:pt x="4231" y="0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0" name="Freeform 51"/>
            <p:cNvSpPr>
              <a:spLocks/>
            </p:cNvSpPr>
            <p:nvPr/>
          </p:nvSpPr>
          <p:spPr bwMode="auto">
            <a:xfrm>
              <a:off x="1073" y="3574"/>
              <a:ext cx="4231" cy="242"/>
            </a:xfrm>
            <a:custGeom>
              <a:avLst/>
              <a:gdLst>
                <a:gd name="T0" fmla="*/ 43 w 4231"/>
                <a:gd name="T1" fmla="*/ 222 h 242"/>
                <a:gd name="T2" fmla="*/ 127 w 4231"/>
                <a:gd name="T3" fmla="*/ 204 h 242"/>
                <a:gd name="T4" fmla="*/ 211 w 4231"/>
                <a:gd name="T5" fmla="*/ 192 h 242"/>
                <a:gd name="T6" fmla="*/ 295 w 4231"/>
                <a:gd name="T7" fmla="*/ 181 h 242"/>
                <a:gd name="T8" fmla="*/ 379 w 4231"/>
                <a:gd name="T9" fmla="*/ 171 h 242"/>
                <a:gd name="T10" fmla="*/ 464 w 4231"/>
                <a:gd name="T11" fmla="*/ 163 h 242"/>
                <a:gd name="T12" fmla="*/ 548 w 4231"/>
                <a:gd name="T13" fmla="*/ 155 h 242"/>
                <a:gd name="T14" fmla="*/ 632 w 4231"/>
                <a:gd name="T15" fmla="*/ 148 h 242"/>
                <a:gd name="T16" fmla="*/ 717 w 4231"/>
                <a:gd name="T17" fmla="*/ 142 h 242"/>
                <a:gd name="T18" fmla="*/ 801 w 4231"/>
                <a:gd name="T19" fmla="*/ 136 h 242"/>
                <a:gd name="T20" fmla="*/ 885 w 4231"/>
                <a:gd name="T21" fmla="*/ 129 h 242"/>
                <a:gd name="T22" fmla="*/ 969 w 4231"/>
                <a:gd name="T23" fmla="*/ 123 h 242"/>
                <a:gd name="T24" fmla="*/ 1054 w 4231"/>
                <a:gd name="T25" fmla="*/ 118 h 242"/>
                <a:gd name="T26" fmla="*/ 1139 w 4231"/>
                <a:gd name="T27" fmla="*/ 113 h 242"/>
                <a:gd name="T28" fmla="*/ 1222 w 4231"/>
                <a:gd name="T29" fmla="*/ 108 h 242"/>
                <a:gd name="T30" fmla="*/ 1307 w 4231"/>
                <a:gd name="T31" fmla="*/ 103 h 242"/>
                <a:gd name="T32" fmla="*/ 1392 w 4231"/>
                <a:gd name="T33" fmla="*/ 97 h 242"/>
                <a:gd name="T34" fmla="*/ 1476 w 4231"/>
                <a:gd name="T35" fmla="*/ 93 h 242"/>
                <a:gd name="T36" fmla="*/ 1560 w 4231"/>
                <a:gd name="T37" fmla="*/ 89 h 242"/>
                <a:gd name="T38" fmla="*/ 1645 w 4231"/>
                <a:gd name="T39" fmla="*/ 84 h 242"/>
                <a:gd name="T40" fmla="*/ 1730 w 4231"/>
                <a:gd name="T41" fmla="*/ 80 h 242"/>
                <a:gd name="T42" fmla="*/ 1814 w 4231"/>
                <a:gd name="T43" fmla="*/ 76 h 242"/>
                <a:gd name="T44" fmla="*/ 1898 w 4231"/>
                <a:gd name="T45" fmla="*/ 72 h 242"/>
                <a:gd name="T46" fmla="*/ 1983 w 4231"/>
                <a:gd name="T47" fmla="*/ 67 h 242"/>
                <a:gd name="T48" fmla="*/ 2067 w 4231"/>
                <a:gd name="T49" fmla="*/ 63 h 242"/>
                <a:gd name="T50" fmla="*/ 2152 w 4231"/>
                <a:gd name="T51" fmla="*/ 59 h 242"/>
                <a:gd name="T52" fmla="*/ 2237 w 4231"/>
                <a:gd name="T53" fmla="*/ 55 h 242"/>
                <a:gd name="T54" fmla="*/ 2321 w 4231"/>
                <a:gd name="T55" fmla="*/ 52 h 242"/>
                <a:gd name="T56" fmla="*/ 2406 w 4231"/>
                <a:gd name="T57" fmla="*/ 48 h 242"/>
                <a:gd name="T58" fmla="*/ 2491 w 4231"/>
                <a:gd name="T59" fmla="*/ 45 h 242"/>
                <a:gd name="T60" fmla="*/ 2575 w 4231"/>
                <a:gd name="T61" fmla="*/ 42 h 242"/>
                <a:gd name="T62" fmla="*/ 2660 w 4231"/>
                <a:gd name="T63" fmla="*/ 38 h 242"/>
                <a:gd name="T64" fmla="*/ 2745 w 4231"/>
                <a:gd name="T65" fmla="*/ 35 h 242"/>
                <a:gd name="T66" fmla="*/ 2829 w 4231"/>
                <a:gd name="T67" fmla="*/ 31 h 242"/>
                <a:gd name="T68" fmla="*/ 2914 w 4231"/>
                <a:gd name="T69" fmla="*/ 28 h 242"/>
                <a:gd name="T70" fmla="*/ 2999 w 4231"/>
                <a:gd name="T71" fmla="*/ 24 h 242"/>
                <a:gd name="T72" fmla="*/ 3083 w 4231"/>
                <a:gd name="T73" fmla="*/ 21 h 242"/>
                <a:gd name="T74" fmla="*/ 3168 w 4231"/>
                <a:gd name="T75" fmla="*/ 18 h 242"/>
                <a:gd name="T76" fmla="*/ 3253 w 4231"/>
                <a:gd name="T77" fmla="*/ 14 h 242"/>
                <a:gd name="T78" fmla="*/ 3337 w 4231"/>
                <a:gd name="T79" fmla="*/ 11 h 242"/>
                <a:gd name="T80" fmla="*/ 3422 w 4231"/>
                <a:gd name="T81" fmla="*/ 8 h 242"/>
                <a:gd name="T82" fmla="*/ 3507 w 4231"/>
                <a:gd name="T83" fmla="*/ 6 h 242"/>
                <a:gd name="T84" fmla="*/ 3591 w 4231"/>
                <a:gd name="T85" fmla="*/ 3 h 242"/>
                <a:gd name="T86" fmla="*/ 3677 w 4231"/>
                <a:gd name="T87" fmla="*/ 0 h 242"/>
                <a:gd name="T88" fmla="*/ 3763 w 4231"/>
                <a:gd name="T89" fmla="*/ 101 h 242"/>
                <a:gd name="T90" fmla="*/ 3849 w 4231"/>
                <a:gd name="T91" fmla="*/ 144 h 242"/>
                <a:gd name="T92" fmla="*/ 3935 w 4231"/>
                <a:gd name="T93" fmla="*/ 161 h 242"/>
                <a:gd name="T94" fmla="*/ 4020 w 4231"/>
                <a:gd name="T95" fmla="*/ 166 h 242"/>
                <a:gd name="T96" fmla="*/ 4105 w 4231"/>
                <a:gd name="T97" fmla="*/ 166 h 242"/>
                <a:gd name="T98" fmla="*/ 4189 w 4231"/>
                <a:gd name="T99" fmla="*/ 166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31" h="242">
                  <a:moveTo>
                    <a:pt x="0" y="242"/>
                  </a:moveTo>
                  <a:lnTo>
                    <a:pt x="43" y="222"/>
                  </a:lnTo>
                  <a:lnTo>
                    <a:pt x="85" y="212"/>
                  </a:lnTo>
                  <a:lnTo>
                    <a:pt x="127" y="204"/>
                  </a:lnTo>
                  <a:lnTo>
                    <a:pt x="169" y="197"/>
                  </a:lnTo>
                  <a:lnTo>
                    <a:pt x="211" y="192"/>
                  </a:lnTo>
                  <a:lnTo>
                    <a:pt x="253" y="185"/>
                  </a:lnTo>
                  <a:lnTo>
                    <a:pt x="295" y="181"/>
                  </a:lnTo>
                  <a:lnTo>
                    <a:pt x="337" y="176"/>
                  </a:lnTo>
                  <a:lnTo>
                    <a:pt x="379" y="171"/>
                  </a:lnTo>
                  <a:lnTo>
                    <a:pt x="422" y="167"/>
                  </a:lnTo>
                  <a:lnTo>
                    <a:pt x="464" y="163"/>
                  </a:lnTo>
                  <a:lnTo>
                    <a:pt x="506" y="159"/>
                  </a:lnTo>
                  <a:lnTo>
                    <a:pt x="548" y="155"/>
                  </a:lnTo>
                  <a:lnTo>
                    <a:pt x="590" y="152"/>
                  </a:lnTo>
                  <a:lnTo>
                    <a:pt x="632" y="148"/>
                  </a:lnTo>
                  <a:lnTo>
                    <a:pt x="674" y="145"/>
                  </a:lnTo>
                  <a:lnTo>
                    <a:pt x="717" y="142"/>
                  </a:lnTo>
                  <a:lnTo>
                    <a:pt x="759" y="139"/>
                  </a:lnTo>
                  <a:lnTo>
                    <a:pt x="801" y="136"/>
                  </a:lnTo>
                  <a:lnTo>
                    <a:pt x="843" y="132"/>
                  </a:lnTo>
                  <a:lnTo>
                    <a:pt x="885" y="129"/>
                  </a:lnTo>
                  <a:lnTo>
                    <a:pt x="927" y="126"/>
                  </a:lnTo>
                  <a:lnTo>
                    <a:pt x="969" y="123"/>
                  </a:lnTo>
                  <a:lnTo>
                    <a:pt x="1012" y="121"/>
                  </a:lnTo>
                  <a:lnTo>
                    <a:pt x="1054" y="118"/>
                  </a:lnTo>
                  <a:lnTo>
                    <a:pt x="1096" y="115"/>
                  </a:lnTo>
                  <a:lnTo>
                    <a:pt x="1139" y="113"/>
                  </a:lnTo>
                  <a:lnTo>
                    <a:pt x="1181" y="110"/>
                  </a:lnTo>
                  <a:lnTo>
                    <a:pt x="1222" y="108"/>
                  </a:lnTo>
                  <a:lnTo>
                    <a:pt x="1265" y="105"/>
                  </a:lnTo>
                  <a:lnTo>
                    <a:pt x="1307" y="103"/>
                  </a:lnTo>
                  <a:lnTo>
                    <a:pt x="1349" y="101"/>
                  </a:lnTo>
                  <a:lnTo>
                    <a:pt x="1392" y="97"/>
                  </a:lnTo>
                  <a:lnTo>
                    <a:pt x="1434" y="95"/>
                  </a:lnTo>
                  <a:lnTo>
                    <a:pt x="1476" y="93"/>
                  </a:lnTo>
                  <a:lnTo>
                    <a:pt x="1518" y="91"/>
                  </a:lnTo>
                  <a:lnTo>
                    <a:pt x="1560" y="89"/>
                  </a:lnTo>
                  <a:lnTo>
                    <a:pt x="1603" y="87"/>
                  </a:lnTo>
                  <a:lnTo>
                    <a:pt x="1645" y="84"/>
                  </a:lnTo>
                  <a:lnTo>
                    <a:pt x="1687" y="82"/>
                  </a:lnTo>
                  <a:lnTo>
                    <a:pt x="1730" y="80"/>
                  </a:lnTo>
                  <a:lnTo>
                    <a:pt x="1772" y="78"/>
                  </a:lnTo>
                  <a:lnTo>
                    <a:pt x="1814" y="76"/>
                  </a:lnTo>
                  <a:lnTo>
                    <a:pt x="1856" y="73"/>
                  </a:lnTo>
                  <a:lnTo>
                    <a:pt x="1898" y="72"/>
                  </a:lnTo>
                  <a:lnTo>
                    <a:pt x="1941" y="69"/>
                  </a:lnTo>
                  <a:lnTo>
                    <a:pt x="1983" y="67"/>
                  </a:lnTo>
                  <a:lnTo>
                    <a:pt x="2026" y="66"/>
                  </a:lnTo>
                  <a:lnTo>
                    <a:pt x="2067" y="63"/>
                  </a:lnTo>
                  <a:lnTo>
                    <a:pt x="2109" y="62"/>
                  </a:lnTo>
                  <a:lnTo>
                    <a:pt x="2152" y="59"/>
                  </a:lnTo>
                  <a:lnTo>
                    <a:pt x="2194" y="58"/>
                  </a:lnTo>
                  <a:lnTo>
                    <a:pt x="2237" y="55"/>
                  </a:lnTo>
                  <a:lnTo>
                    <a:pt x="2279" y="54"/>
                  </a:lnTo>
                  <a:lnTo>
                    <a:pt x="2321" y="52"/>
                  </a:lnTo>
                  <a:lnTo>
                    <a:pt x="2363" y="50"/>
                  </a:lnTo>
                  <a:lnTo>
                    <a:pt x="2406" y="48"/>
                  </a:lnTo>
                  <a:lnTo>
                    <a:pt x="2448" y="47"/>
                  </a:lnTo>
                  <a:lnTo>
                    <a:pt x="2491" y="45"/>
                  </a:lnTo>
                  <a:lnTo>
                    <a:pt x="2533" y="43"/>
                  </a:lnTo>
                  <a:lnTo>
                    <a:pt x="2575" y="42"/>
                  </a:lnTo>
                  <a:lnTo>
                    <a:pt x="2617" y="39"/>
                  </a:lnTo>
                  <a:lnTo>
                    <a:pt x="2660" y="38"/>
                  </a:lnTo>
                  <a:lnTo>
                    <a:pt x="2702" y="36"/>
                  </a:lnTo>
                  <a:lnTo>
                    <a:pt x="2745" y="35"/>
                  </a:lnTo>
                  <a:lnTo>
                    <a:pt x="2787" y="33"/>
                  </a:lnTo>
                  <a:lnTo>
                    <a:pt x="2829" y="31"/>
                  </a:lnTo>
                  <a:lnTo>
                    <a:pt x="2871" y="29"/>
                  </a:lnTo>
                  <a:lnTo>
                    <a:pt x="2914" y="28"/>
                  </a:lnTo>
                  <a:lnTo>
                    <a:pt x="2956" y="26"/>
                  </a:lnTo>
                  <a:lnTo>
                    <a:pt x="2999" y="24"/>
                  </a:lnTo>
                  <a:lnTo>
                    <a:pt x="3041" y="23"/>
                  </a:lnTo>
                  <a:lnTo>
                    <a:pt x="3083" y="21"/>
                  </a:lnTo>
                  <a:lnTo>
                    <a:pt x="3125" y="20"/>
                  </a:lnTo>
                  <a:lnTo>
                    <a:pt x="3168" y="18"/>
                  </a:lnTo>
                  <a:lnTo>
                    <a:pt x="3210" y="17"/>
                  </a:lnTo>
                  <a:lnTo>
                    <a:pt x="3253" y="14"/>
                  </a:lnTo>
                  <a:lnTo>
                    <a:pt x="3295" y="13"/>
                  </a:lnTo>
                  <a:lnTo>
                    <a:pt x="3337" y="11"/>
                  </a:lnTo>
                  <a:lnTo>
                    <a:pt x="3380" y="10"/>
                  </a:lnTo>
                  <a:lnTo>
                    <a:pt x="3422" y="8"/>
                  </a:lnTo>
                  <a:lnTo>
                    <a:pt x="3465" y="7"/>
                  </a:lnTo>
                  <a:lnTo>
                    <a:pt x="3507" y="6"/>
                  </a:lnTo>
                  <a:lnTo>
                    <a:pt x="3549" y="4"/>
                  </a:lnTo>
                  <a:lnTo>
                    <a:pt x="3591" y="3"/>
                  </a:lnTo>
                  <a:lnTo>
                    <a:pt x="3634" y="1"/>
                  </a:lnTo>
                  <a:lnTo>
                    <a:pt x="3677" y="0"/>
                  </a:lnTo>
                  <a:lnTo>
                    <a:pt x="3719" y="44"/>
                  </a:lnTo>
                  <a:lnTo>
                    <a:pt x="3763" y="101"/>
                  </a:lnTo>
                  <a:lnTo>
                    <a:pt x="3806" y="128"/>
                  </a:lnTo>
                  <a:lnTo>
                    <a:pt x="3849" y="144"/>
                  </a:lnTo>
                  <a:lnTo>
                    <a:pt x="3892" y="154"/>
                  </a:lnTo>
                  <a:lnTo>
                    <a:pt x="3935" y="161"/>
                  </a:lnTo>
                  <a:lnTo>
                    <a:pt x="3977" y="166"/>
                  </a:lnTo>
                  <a:lnTo>
                    <a:pt x="4020" y="166"/>
                  </a:lnTo>
                  <a:lnTo>
                    <a:pt x="4062" y="166"/>
                  </a:lnTo>
                  <a:lnTo>
                    <a:pt x="4105" y="166"/>
                  </a:lnTo>
                  <a:lnTo>
                    <a:pt x="4147" y="166"/>
                  </a:lnTo>
                  <a:lnTo>
                    <a:pt x="4189" y="166"/>
                  </a:lnTo>
                  <a:lnTo>
                    <a:pt x="4231" y="166"/>
                  </a:lnTo>
                </a:path>
              </a:pathLst>
            </a:custGeom>
            <a:noFill/>
            <a:ln w="38100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91" name="Rectangle 52"/>
            <p:cNvSpPr>
              <a:spLocks noChangeArrowheads="1"/>
            </p:cNvSpPr>
            <p:nvPr/>
          </p:nvSpPr>
          <p:spPr bwMode="auto">
            <a:xfrm>
              <a:off x="4856" y="3575"/>
              <a:ext cx="218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Fe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Rectangle 53"/>
            <p:cNvSpPr>
              <a:spLocks noChangeArrowheads="1"/>
            </p:cNvSpPr>
            <p:nvPr/>
          </p:nvSpPr>
          <p:spPr bwMode="auto">
            <a:xfrm>
              <a:off x="5064" y="3517"/>
              <a:ext cx="26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+++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Rectangle 54"/>
            <p:cNvSpPr>
              <a:spLocks noChangeArrowheads="1"/>
            </p:cNvSpPr>
            <p:nvPr/>
          </p:nvSpPr>
          <p:spPr bwMode="auto">
            <a:xfrm>
              <a:off x="4509" y="2330"/>
              <a:ext cx="394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FeCl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Rectangle 55"/>
            <p:cNvSpPr>
              <a:spLocks noChangeArrowheads="1"/>
            </p:cNvSpPr>
            <p:nvPr/>
          </p:nvSpPr>
          <p:spPr bwMode="auto">
            <a:xfrm>
              <a:off x="4896" y="2271"/>
              <a:ext cx="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Rectangle 56"/>
            <p:cNvSpPr>
              <a:spLocks noChangeArrowheads="1"/>
            </p:cNvSpPr>
            <p:nvPr/>
          </p:nvSpPr>
          <p:spPr bwMode="auto">
            <a:xfrm>
              <a:off x="5111" y="2193"/>
              <a:ext cx="135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6" name="Rectangle 57"/>
            <p:cNvSpPr>
              <a:spLocks noChangeArrowheads="1"/>
            </p:cNvSpPr>
            <p:nvPr/>
          </p:nvSpPr>
          <p:spPr bwMode="auto">
            <a:xfrm>
              <a:off x="5234" y="2135"/>
              <a:ext cx="8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7" name="Rectangle 58"/>
            <p:cNvSpPr>
              <a:spLocks noChangeArrowheads="1"/>
            </p:cNvSpPr>
            <p:nvPr/>
          </p:nvSpPr>
          <p:spPr bwMode="auto">
            <a:xfrm>
              <a:off x="4764" y="565"/>
              <a:ext cx="405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HSO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Rectangle 59"/>
            <p:cNvSpPr>
              <a:spLocks noChangeArrowheads="1"/>
            </p:cNvSpPr>
            <p:nvPr/>
          </p:nvSpPr>
          <p:spPr bwMode="auto">
            <a:xfrm>
              <a:off x="5164" y="674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9" name="Rectangle 60"/>
            <p:cNvSpPr>
              <a:spLocks noChangeArrowheads="1"/>
            </p:cNvSpPr>
            <p:nvPr/>
          </p:nvSpPr>
          <p:spPr bwMode="auto">
            <a:xfrm>
              <a:off x="5173" y="506"/>
              <a:ext cx="5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0" name="Rectangle 61"/>
            <p:cNvSpPr>
              <a:spLocks noChangeArrowheads="1"/>
            </p:cNvSpPr>
            <p:nvPr/>
          </p:nvSpPr>
          <p:spPr bwMode="auto">
            <a:xfrm>
              <a:off x="3845" y="3586"/>
              <a:ext cx="146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1" name="Rectangle 62"/>
            <p:cNvSpPr>
              <a:spLocks noChangeArrowheads="1"/>
            </p:cNvSpPr>
            <p:nvPr/>
          </p:nvSpPr>
          <p:spPr bwMode="auto">
            <a:xfrm>
              <a:off x="3984" y="3688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2" name="Rectangle 63"/>
            <p:cNvSpPr>
              <a:spLocks noChangeArrowheads="1"/>
            </p:cNvSpPr>
            <p:nvPr/>
          </p:nvSpPr>
          <p:spPr bwMode="auto">
            <a:xfrm>
              <a:off x="4056" y="3568"/>
              <a:ext cx="332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en-US" sz="21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aq</a:t>
              </a:r>
              <a:r>
                <a:rPr lang="en-US" sz="21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3" name="Rectangle 64"/>
            <p:cNvSpPr>
              <a:spLocks noChangeArrowheads="1"/>
            </p:cNvSpPr>
            <p:nvPr/>
          </p:nvSpPr>
          <p:spPr bwMode="auto">
            <a:xfrm>
              <a:off x="4342" y="3332"/>
              <a:ext cx="271" cy="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1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SO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4" name="Rectangle 65"/>
            <p:cNvSpPr>
              <a:spLocks noChangeArrowheads="1"/>
            </p:cNvSpPr>
            <p:nvPr/>
          </p:nvSpPr>
          <p:spPr bwMode="auto">
            <a:xfrm>
              <a:off x="4610" y="3442"/>
              <a:ext cx="8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5" name="Rectangle 66"/>
            <p:cNvSpPr>
              <a:spLocks noChangeArrowheads="1"/>
            </p:cNvSpPr>
            <p:nvPr/>
          </p:nvSpPr>
          <p:spPr bwMode="auto">
            <a:xfrm>
              <a:off x="4619" y="3274"/>
              <a:ext cx="10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70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--</a:t>
              </a: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6" name="Freeform 46"/>
          <p:cNvSpPr>
            <a:spLocks/>
          </p:cNvSpPr>
          <p:nvPr/>
        </p:nvSpPr>
        <p:spPr bwMode="auto">
          <a:xfrm>
            <a:off x="1545121" y="3151051"/>
            <a:ext cx="5294880" cy="2333045"/>
          </a:xfrm>
          <a:custGeom>
            <a:avLst/>
            <a:gdLst>
              <a:gd name="T0" fmla="*/ 43 w 3677"/>
              <a:gd name="T1" fmla="*/ 19 h 1620"/>
              <a:gd name="T2" fmla="*/ 127 w 3677"/>
              <a:gd name="T3" fmla="*/ 57 h 1620"/>
              <a:gd name="T4" fmla="*/ 211 w 3677"/>
              <a:gd name="T5" fmla="*/ 93 h 1620"/>
              <a:gd name="T6" fmla="*/ 295 w 3677"/>
              <a:gd name="T7" fmla="*/ 131 h 1620"/>
              <a:gd name="T8" fmla="*/ 379 w 3677"/>
              <a:gd name="T9" fmla="*/ 168 h 1620"/>
              <a:gd name="T10" fmla="*/ 464 w 3677"/>
              <a:gd name="T11" fmla="*/ 205 h 1620"/>
              <a:gd name="T12" fmla="*/ 548 w 3677"/>
              <a:gd name="T13" fmla="*/ 242 h 1620"/>
              <a:gd name="T14" fmla="*/ 632 w 3677"/>
              <a:gd name="T15" fmla="*/ 279 h 1620"/>
              <a:gd name="T16" fmla="*/ 717 w 3677"/>
              <a:gd name="T17" fmla="*/ 316 h 1620"/>
              <a:gd name="T18" fmla="*/ 801 w 3677"/>
              <a:gd name="T19" fmla="*/ 354 h 1620"/>
              <a:gd name="T20" fmla="*/ 885 w 3677"/>
              <a:gd name="T21" fmla="*/ 390 h 1620"/>
              <a:gd name="T22" fmla="*/ 969 w 3677"/>
              <a:gd name="T23" fmla="*/ 428 h 1620"/>
              <a:gd name="T24" fmla="*/ 1054 w 3677"/>
              <a:gd name="T25" fmla="*/ 465 h 1620"/>
              <a:gd name="T26" fmla="*/ 1139 w 3677"/>
              <a:gd name="T27" fmla="*/ 502 h 1620"/>
              <a:gd name="T28" fmla="*/ 1222 w 3677"/>
              <a:gd name="T29" fmla="*/ 540 h 1620"/>
              <a:gd name="T30" fmla="*/ 1307 w 3677"/>
              <a:gd name="T31" fmla="*/ 576 h 1620"/>
              <a:gd name="T32" fmla="*/ 1392 w 3677"/>
              <a:gd name="T33" fmla="*/ 613 h 1620"/>
              <a:gd name="T34" fmla="*/ 1476 w 3677"/>
              <a:gd name="T35" fmla="*/ 651 h 1620"/>
              <a:gd name="T36" fmla="*/ 1560 w 3677"/>
              <a:gd name="T37" fmla="*/ 688 h 1620"/>
              <a:gd name="T38" fmla="*/ 1645 w 3677"/>
              <a:gd name="T39" fmla="*/ 725 h 1620"/>
              <a:gd name="T40" fmla="*/ 1730 w 3677"/>
              <a:gd name="T41" fmla="*/ 763 h 1620"/>
              <a:gd name="T42" fmla="*/ 1814 w 3677"/>
              <a:gd name="T43" fmla="*/ 800 h 1620"/>
              <a:gd name="T44" fmla="*/ 1898 w 3677"/>
              <a:gd name="T45" fmla="*/ 836 h 1620"/>
              <a:gd name="T46" fmla="*/ 1983 w 3677"/>
              <a:gd name="T47" fmla="*/ 874 h 1620"/>
              <a:gd name="T48" fmla="*/ 2067 w 3677"/>
              <a:gd name="T49" fmla="*/ 911 h 1620"/>
              <a:gd name="T50" fmla="*/ 2152 w 3677"/>
              <a:gd name="T51" fmla="*/ 948 h 1620"/>
              <a:gd name="T52" fmla="*/ 2237 w 3677"/>
              <a:gd name="T53" fmla="*/ 986 h 1620"/>
              <a:gd name="T54" fmla="*/ 2321 w 3677"/>
              <a:gd name="T55" fmla="*/ 1023 h 1620"/>
              <a:gd name="T56" fmla="*/ 2406 w 3677"/>
              <a:gd name="T57" fmla="*/ 1060 h 1620"/>
              <a:gd name="T58" fmla="*/ 2491 w 3677"/>
              <a:gd name="T59" fmla="*/ 1098 h 1620"/>
              <a:gd name="T60" fmla="*/ 2575 w 3677"/>
              <a:gd name="T61" fmla="*/ 1135 h 1620"/>
              <a:gd name="T62" fmla="*/ 2660 w 3677"/>
              <a:gd name="T63" fmla="*/ 1172 h 1620"/>
              <a:gd name="T64" fmla="*/ 2745 w 3677"/>
              <a:gd name="T65" fmla="*/ 1210 h 1620"/>
              <a:gd name="T66" fmla="*/ 2829 w 3677"/>
              <a:gd name="T67" fmla="*/ 1247 h 1620"/>
              <a:gd name="T68" fmla="*/ 2914 w 3677"/>
              <a:gd name="T69" fmla="*/ 1284 h 1620"/>
              <a:gd name="T70" fmla="*/ 2999 w 3677"/>
              <a:gd name="T71" fmla="*/ 1321 h 1620"/>
              <a:gd name="T72" fmla="*/ 3083 w 3677"/>
              <a:gd name="T73" fmla="*/ 1358 h 1620"/>
              <a:gd name="T74" fmla="*/ 3168 w 3677"/>
              <a:gd name="T75" fmla="*/ 1395 h 1620"/>
              <a:gd name="T76" fmla="*/ 3253 w 3677"/>
              <a:gd name="T77" fmla="*/ 1433 h 1620"/>
              <a:gd name="T78" fmla="*/ 3337 w 3677"/>
              <a:gd name="T79" fmla="*/ 1470 h 1620"/>
              <a:gd name="T80" fmla="*/ 3422 w 3677"/>
              <a:gd name="T81" fmla="*/ 1507 h 1620"/>
              <a:gd name="T82" fmla="*/ 3507 w 3677"/>
              <a:gd name="T83" fmla="*/ 1545 h 1620"/>
              <a:gd name="T84" fmla="*/ 3591 w 3677"/>
              <a:gd name="T85" fmla="*/ 1583 h 1620"/>
              <a:gd name="T86" fmla="*/ 3677 w 3677"/>
              <a:gd name="T87" fmla="*/ 1620 h 1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677" h="1620">
                <a:moveTo>
                  <a:pt x="0" y="0"/>
                </a:moveTo>
                <a:lnTo>
                  <a:pt x="43" y="19"/>
                </a:lnTo>
                <a:lnTo>
                  <a:pt x="85" y="38"/>
                </a:lnTo>
                <a:lnTo>
                  <a:pt x="127" y="57"/>
                </a:lnTo>
                <a:lnTo>
                  <a:pt x="169" y="75"/>
                </a:lnTo>
                <a:lnTo>
                  <a:pt x="211" y="93"/>
                </a:lnTo>
                <a:lnTo>
                  <a:pt x="253" y="112"/>
                </a:lnTo>
                <a:lnTo>
                  <a:pt x="295" y="131"/>
                </a:lnTo>
                <a:lnTo>
                  <a:pt x="337" y="149"/>
                </a:lnTo>
                <a:lnTo>
                  <a:pt x="379" y="168"/>
                </a:lnTo>
                <a:lnTo>
                  <a:pt x="422" y="187"/>
                </a:lnTo>
                <a:lnTo>
                  <a:pt x="464" y="205"/>
                </a:lnTo>
                <a:lnTo>
                  <a:pt x="506" y="223"/>
                </a:lnTo>
                <a:lnTo>
                  <a:pt x="548" y="242"/>
                </a:lnTo>
                <a:lnTo>
                  <a:pt x="590" y="260"/>
                </a:lnTo>
                <a:lnTo>
                  <a:pt x="632" y="279"/>
                </a:lnTo>
                <a:lnTo>
                  <a:pt x="674" y="298"/>
                </a:lnTo>
                <a:lnTo>
                  <a:pt x="717" y="316"/>
                </a:lnTo>
                <a:lnTo>
                  <a:pt x="759" y="335"/>
                </a:lnTo>
                <a:lnTo>
                  <a:pt x="801" y="354"/>
                </a:lnTo>
                <a:lnTo>
                  <a:pt x="843" y="372"/>
                </a:lnTo>
                <a:lnTo>
                  <a:pt x="885" y="390"/>
                </a:lnTo>
                <a:lnTo>
                  <a:pt x="927" y="409"/>
                </a:lnTo>
                <a:lnTo>
                  <a:pt x="969" y="428"/>
                </a:lnTo>
                <a:lnTo>
                  <a:pt x="1012" y="446"/>
                </a:lnTo>
                <a:lnTo>
                  <a:pt x="1054" y="465"/>
                </a:lnTo>
                <a:lnTo>
                  <a:pt x="1096" y="484"/>
                </a:lnTo>
                <a:lnTo>
                  <a:pt x="1139" y="502"/>
                </a:lnTo>
                <a:lnTo>
                  <a:pt x="1181" y="521"/>
                </a:lnTo>
                <a:lnTo>
                  <a:pt x="1222" y="540"/>
                </a:lnTo>
                <a:lnTo>
                  <a:pt x="1265" y="558"/>
                </a:lnTo>
                <a:lnTo>
                  <a:pt x="1307" y="576"/>
                </a:lnTo>
                <a:lnTo>
                  <a:pt x="1349" y="595"/>
                </a:lnTo>
                <a:lnTo>
                  <a:pt x="1392" y="613"/>
                </a:lnTo>
                <a:lnTo>
                  <a:pt x="1434" y="632"/>
                </a:lnTo>
                <a:lnTo>
                  <a:pt x="1476" y="651"/>
                </a:lnTo>
                <a:lnTo>
                  <a:pt x="1518" y="669"/>
                </a:lnTo>
                <a:lnTo>
                  <a:pt x="1560" y="688"/>
                </a:lnTo>
                <a:lnTo>
                  <a:pt x="1603" y="707"/>
                </a:lnTo>
                <a:lnTo>
                  <a:pt x="1645" y="725"/>
                </a:lnTo>
                <a:lnTo>
                  <a:pt x="1687" y="744"/>
                </a:lnTo>
                <a:lnTo>
                  <a:pt x="1730" y="763"/>
                </a:lnTo>
                <a:lnTo>
                  <a:pt x="1772" y="781"/>
                </a:lnTo>
                <a:lnTo>
                  <a:pt x="1814" y="800"/>
                </a:lnTo>
                <a:lnTo>
                  <a:pt x="1856" y="818"/>
                </a:lnTo>
                <a:lnTo>
                  <a:pt x="1898" y="836"/>
                </a:lnTo>
                <a:lnTo>
                  <a:pt x="1941" y="855"/>
                </a:lnTo>
                <a:lnTo>
                  <a:pt x="1983" y="874"/>
                </a:lnTo>
                <a:lnTo>
                  <a:pt x="2026" y="892"/>
                </a:lnTo>
                <a:lnTo>
                  <a:pt x="2067" y="911"/>
                </a:lnTo>
                <a:lnTo>
                  <a:pt x="2109" y="930"/>
                </a:lnTo>
                <a:lnTo>
                  <a:pt x="2152" y="948"/>
                </a:lnTo>
                <a:lnTo>
                  <a:pt x="2194" y="967"/>
                </a:lnTo>
                <a:lnTo>
                  <a:pt x="2237" y="986"/>
                </a:lnTo>
                <a:lnTo>
                  <a:pt x="2279" y="1004"/>
                </a:lnTo>
                <a:lnTo>
                  <a:pt x="2321" y="1023"/>
                </a:lnTo>
                <a:lnTo>
                  <a:pt x="2363" y="1042"/>
                </a:lnTo>
                <a:lnTo>
                  <a:pt x="2406" y="1060"/>
                </a:lnTo>
                <a:lnTo>
                  <a:pt x="2448" y="1079"/>
                </a:lnTo>
                <a:lnTo>
                  <a:pt x="2491" y="1098"/>
                </a:lnTo>
                <a:lnTo>
                  <a:pt x="2533" y="1116"/>
                </a:lnTo>
                <a:lnTo>
                  <a:pt x="2575" y="1135"/>
                </a:lnTo>
                <a:lnTo>
                  <a:pt x="2617" y="1154"/>
                </a:lnTo>
                <a:lnTo>
                  <a:pt x="2660" y="1172"/>
                </a:lnTo>
                <a:lnTo>
                  <a:pt x="2702" y="1191"/>
                </a:lnTo>
                <a:lnTo>
                  <a:pt x="2745" y="1210"/>
                </a:lnTo>
                <a:lnTo>
                  <a:pt x="2787" y="1228"/>
                </a:lnTo>
                <a:lnTo>
                  <a:pt x="2829" y="1247"/>
                </a:lnTo>
                <a:lnTo>
                  <a:pt x="2871" y="1265"/>
                </a:lnTo>
                <a:lnTo>
                  <a:pt x="2914" y="1284"/>
                </a:lnTo>
                <a:lnTo>
                  <a:pt x="2956" y="1302"/>
                </a:lnTo>
                <a:lnTo>
                  <a:pt x="2999" y="1321"/>
                </a:lnTo>
                <a:lnTo>
                  <a:pt x="3041" y="1339"/>
                </a:lnTo>
                <a:lnTo>
                  <a:pt x="3083" y="1358"/>
                </a:lnTo>
                <a:lnTo>
                  <a:pt x="3125" y="1377"/>
                </a:lnTo>
                <a:lnTo>
                  <a:pt x="3168" y="1395"/>
                </a:lnTo>
                <a:lnTo>
                  <a:pt x="3210" y="1414"/>
                </a:lnTo>
                <a:lnTo>
                  <a:pt x="3253" y="1433"/>
                </a:lnTo>
                <a:lnTo>
                  <a:pt x="3295" y="1451"/>
                </a:lnTo>
                <a:lnTo>
                  <a:pt x="3337" y="1470"/>
                </a:lnTo>
                <a:lnTo>
                  <a:pt x="3380" y="1489"/>
                </a:lnTo>
                <a:lnTo>
                  <a:pt x="3422" y="1507"/>
                </a:lnTo>
                <a:lnTo>
                  <a:pt x="3465" y="1526"/>
                </a:lnTo>
                <a:lnTo>
                  <a:pt x="3507" y="1545"/>
                </a:lnTo>
                <a:lnTo>
                  <a:pt x="3549" y="1564"/>
                </a:lnTo>
                <a:lnTo>
                  <a:pt x="3591" y="1583"/>
                </a:lnTo>
                <a:lnTo>
                  <a:pt x="3634" y="1601"/>
                </a:lnTo>
                <a:lnTo>
                  <a:pt x="3677" y="1620"/>
                </a:lnTo>
              </a:path>
            </a:pathLst>
          </a:custGeom>
          <a:noFill/>
          <a:ln w="38100">
            <a:solidFill>
              <a:srgbClr val="000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47"/>
          <p:cNvSpPr>
            <a:spLocks/>
          </p:cNvSpPr>
          <p:nvPr/>
        </p:nvSpPr>
        <p:spPr bwMode="auto">
          <a:xfrm>
            <a:off x="6900480" y="4805785"/>
            <a:ext cx="737280" cy="610624"/>
          </a:xfrm>
          <a:custGeom>
            <a:avLst/>
            <a:gdLst>
              <a:gd name="T0" fmla="*/ 0 w 512"/>
              <a:gd name="T1" fmla="*/ 424 h 424"/>
              <a:gd name="T2" fmla="*/ 44 w 512"/>
              <a:gd name="T3" fmla="*/ 328 h 424"/>
              <a:gd name="T4" fmla="*/ 87 w 512"/>
              <a:gd name="T5" fmla="*/ 246 h 424"/>
              <a:gd name="T6" fmla="*/ 130 w 512"/>
              <a:gd name="T7" fmla="*/ 174 h 424"/>
              <a:gd name="T8" fmla="*/ 173 w 512"/>
              <a:gd name="T9" fmla="*/ 108 h 424"/>
              <a:gd name="T10" fmla="*/ 216 w 512"/>
              <a:gd name="T11" fmla="*/ 45 h 424"/>
              <a:gd name="T12" fmla="*/ 258 w 512"/>
              <a:gd name="T13" fmla="*/ 0 h 424"/>
              <a:gd name="T14" fmla="*/ 301 w 512"/>
              <a:gd name="T15" fmla="*/ 0 h 424"/>
              <a:gd name="T16" fmla="*/ 343 w 512"/>
              <a:gd name="T17" fmla="*/ 0 h 424"/>
              <a:gd name="T18" fmla="*/ 386 w 512"/>
              <a:gd name="T19" fmla="*/ 0 h 424"/>
              <a:gd name="T20" fmla="*/ 428 w 512"/>
              <a:gd name="T21" fmla="*/ 0 h 424"/>
              <a:gd name="T22" fmla="*/ 470 w 512"/>
              <a:gd name="T23" fmla="*/ 0 h 424"/>
              <a:gd name="T24" fmla="*/ 512 w 512"/>
              <a:gd name="T25" fmla="*/ 0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2" h="424">
                <a:moveTo>
                  <a:pt x="0" y="424"/>
                </a:moveTo>
                <a:lnTo>
                  <a:pt x="44" y="328"/>
                </a:lnTo>
                <a:lnTo>
                  <a:pt x="87" y="246"/>
                </a:lnTo>
                <a:lnTo>
                  <a:pt x="130" y="174"/>
                </a:lnTo>
                <a:lnTo>
                  <a:pt x="173" y="108"/>
                </a:lnTo>
                <a:lnTo>
                  <a:pt x="216" y="45"/>
                </a:lnTo>
                <a:lnTo>
                  <a:pt x="258" y="0"/>
                </a:lnTo>
                <a:lnTo>
                  <a:pt x="301" y="0"/>
                </a:lnTo>
                <a:lnTo>
                  <a:pt x="343" y="0"/>
                </a:lnTo>
                <a:lnTo>
                  <a:pt x="386" y="0"/>
                </a:lnTo>
                <a:lnTo>
                  <a:pt x="428" y="0"/>
                </a:lnTo>
                <a:lnTo>
                  <a:pt x="470" y="0"/>
                </a:lnTo>
                <a:lnTo>
                  <a:pt x="512" y="0"/>
                </a:lnTo>
              </a:path>
            </a:pathLst>
          </a:custGeom>
          <a:noFill/>
          <a:ln w="38100">
            <a:solidFill>
              <a:srgbClr val="000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945" tIns="41473" rIns="82945" bIns="41473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48"/>
          <p:cNvSpPr>
            <a:spLocks noChangeArrowheads="1"/>
          </p:cNvSpPr>
          <p:nvPr/>
        </p:nvSpPr>
        <p:spPr bwMode="auto">
          <a:xfrm>
            <a:off x="1543558" y="2758489"/>
            <a:ext cx="6876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Pyrite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49"/>
          <p:cNvSpPr>
            <a:spLocks noChangeArrowheads="1"/>
          </p:cNvSpPr>
          <p:nvPr/>
        </p:nvSpPr>
        <p:spPr bwMode="auto">
          <a:xfrm>
            <a:off x="6605999" y="4399662"/>
            <a:ext cx="107561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Hematite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Balancing reactions</a:t>
            </a:r>
          </a:p>
        </p:txBody>
      </p:sp>
    </p:spTree>
    <p:extLst>
      <p:ext uri="{BB962C8B-B14F-4D97-AF65-F5344CB8AC3E}">
        <p14:creationId xmlns:p14="http://schemas.microsoft.com/office/powerpoint/2010/main" val="262529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96F271-D2E3-4730-B27A-848C64E7A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5" y="581025"/>
            <a:ext cx="7791450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09600" y="114300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990600" y="169484"/>
            <a:ext cx="4038600" cy="821116"/>
          </a:xfrm>
          <a:prstGeom prst="wedgeRectCallout">
            <a:avLst>
              <a:gd name="adj1" fmla="val -37356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Start by choosing a species to appear on the left side of the reaction.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429000" y="1600200"/>
            <a:ext cx="4191000" cy="914400"/>
          </a:xfrm>
          <a:prstGeom prst="wedgeRectCallout">
            <a:avLst>
              <a:gd name="adj1" fmla="val -61507"/>
              <a:gd name="adj2" fmla="val -357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Click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???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→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choose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Aqueous…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Mineral…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Gas… →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select a species from the list</a:t>
            </a:r>
          </a:p>
        </p:txBody>
      </p:sp>
    </p:spTree>
    <p:extLst>
      <p:ext uri="{BB962C8B-B14F-4D97-AF65-F5344CB8AC3E}">
        <p14:creationId xmlns:p14="http://schemas.microsoft.com/office/powerpoint/2010/main" val="332060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E2AFAEC-176A-456D-BE0F-BDE3B57323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566737"/>
            <a:ext cx="7877175" cy="57245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09600" y="1112430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balances the reaction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581400" y="2286000"/>
            <a:ext cx="3810000" cy="821116"/>
          </a:xfrm>
          <a:prstGeom prst="wedgeRectCallout">
            <a:avLst>
              <a:gd name="adj1" fmla="val -60033"/>
              <a:gd name="adj2" fmla="val -3196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Rxn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will automatically add species to create a balanced reaction.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362200" y="999127"/>
            <a:ext cx="1828800" cy="457200"/>
          </a:xfrm>
          <a:prstGeom prst="wedgeRectCallout">
            <a:avLst>
              <a:gd name="adj1" fmla="val -31379"/>
              <a:gd name="adj2" fmla="val 8471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Pyrite selected</a:t>
            </a:r>
          </a:p>
        </p:txBody>
      </p:sp>
    </p:spTree>
    <p:extLst>
      <p:ext uri="{BB962C8B-B14F-4D97-AF65-F5344CB8AC3E}">
        <p14:creationId xmlns:p14="http://schemas.microsoft.com/office/powerpoint/2010/main" val="161345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53E086-5338-42D0-8D83-8DB637C378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566737"/>
            <a:ext cx="7877175" cy="57245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147888" y="1112429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200400" y="169484"/>
            <a:ext cx="1676400" cy="821116"/>
          </a:xfrm>
          <a:prstGeom prst="wedgeRectCallout">
            <a:avLst>
              <a:gd name="adj1" fmla="val -36648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638800" y="5891213"/>
            <a:ext cx="33527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Return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 to recast the reaction in any form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290637" y="1981200"/>
            <a:ext cx="4572000" cy="838200"/>
          </a:xfrm>
          <a:prstGeom prst="wedgeRectCallout">
            <a:avLst>
              <a:gd name="adj1" fmla="val -34513"/>
              <a:gd name="adj2" fmla="val -761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Rxn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writes a reaction with Pyrite on the left side, balanced by the default basis species </a:t>
            </a:r>
          </a:p>
        </p:txBody>
      </p:sp>
    </p:spTree>
    <p:extLst>
      <p:ext uri="{BB962C8B-B14F-4D97-AF65-F5344CB8AC3E}">
        <p14:creationId xmlns:p14="http://schemas.microsoft.com/office/powerpoint/2010/main" val="423806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6C18277-748F-4FF9-B198-EADE4F6FE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566737"/>
            <a:ext cx="7877175" cy="57245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61975" y="1114425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3886200" y="2028092"/>
            <a:ext cx="2514600" cy="762000"/>
          </a:xfrm>
          <a:prstGeom prst="wedgeRectCallout">
            <a:avLst>
              <a:gd name="adj1" fmla="val -62485"/>
              <a:gd name="adj2" fmla="val 315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Fe(OH)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ppd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) has been swapped in for Fe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++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447800" y="169484"/>
            <a:ext cx="6172200" cy="821116"/>
            <a:chOff x="838200" y="169484"/>
            <a:chExt cx="6172200" cy="821116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838200" y="169484"/>
              <a:ext cx="6172200" cy="821116"/>
            </a:xfrm>
            <a:prstGeom prst="wedgeRectCallout">
              <a:avLst>
                <a:gd name="adj1" fmla="val -35318"/>
                <a:gd name="adj2" fmla="val 32284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1438" tIns="45718" rIns="91438" bIns="45718" anchor="ctr"/>
            <a:lstStyle/>
            <a:p>
              <a:pPr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Recast the reaction by performing 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basis swaps</a:t>
              </a: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. Click             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 to </a:t>
              </a:r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swap</a:t>
              </a:r>
              <a:r>
                <a:rPr lang="en-US" sz="20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cs typeface="Calibri" pitchFamily="34" charset="0"/>
                </a:rPr>
                <a:t> out an entry, then choose a species to replace it</a:t>
              </a:r>
            </a:p>
          </p:txBody>
        </p:sp>
        <p:pic>
          <p:nvPicPr>
            <p:cNvPr id="7" name="Picture 6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77000" y="275273"/>
              <a:ext cx="320040" cy="32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67200" y="3505200"/>
            <a:ext cx="2514600" cy="533400"/>
          </a:xfrm>
          <a:prstGeom prst="wedgeRectCallout">
            <a:avLst>
              <a:gd name="adj1" fmla="val -62485"/>
              <a:gd name="adj2" fmla="val 315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Swap 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(g) in for 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(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aq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)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6324600" y="5891213"/>
            <a:ext cx="26669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rebalances the reaction</a:t>
            </a:r>
          </a:p>
        </p:txBody>
      </p:sp>
    </p:spTree>
    <p:extLst>
      <p:ext uri="{BB962C8B-B14F-4D97-AF65-F5344CB8AC3E}">
        <p14:creationId xmlns:p14="http://schemas.microsoft.com/office/powerpoint/2010/main" val="979711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9CD94E-4613-4BA0-92EE-0CBD35597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412" y="566737"/>
            <a:ext cx="7877175" cy="572452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352800" y="1975338"/>
            <a:ext cx="4572000" cy="838200"/>
          </a:xfrm>
          <a:prstGeom prst="wedgeRectCallout">
            <a:avLst>
              <a:gd name="adj1" fmla="val -34513"/>
              <a:gd name="adj2" fmla="val -761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The reaction is automatically rebalanced in terms of a ferric iron mineral and O</a:t>
            </a:r>
            <a:r>
              <a:rPr lang="en-US" sz="1800" i="1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(g).</a:t>
            </a:r>
          </a:p>
        </p:txBody>
      </p:sp>
    </p:spTree>
    <p:extLst>
      <p:ext uri="{BB962C8B-B14F-4D97-AF65-F5344CB8AC3E}">
        <p14:creationId xmlns:p14="http://schemas.microsoft.com/office/powerpoint/2010/main" val="1532657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5738</TotalTime>
  <Words>205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StarSymbol</vt:lpstr>
      <vt:lpstr>Times New Roman</vt:lpstr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Jia Wang</cp:lastModifiedBy>
  <cp:revision>27</cp:revision>
  <dcterms:created xsi:type="dcterms:W3CDTF">2011-09-13T16:26:28Z</dcterms:created>
  <dcterms:modified xsi:type="dcterms:W3CDTF">2019-07-30T17:00:47Z</dcterms:modified>
</cp:coreProperties>
</file>